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8" r:id="rId4"/>
  </p:sldMasterIdLst>
  <p:notesMasterIdLst>
    <p:notesMasterId r:id="rId24"/>
  </p:notes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8" r:id="rId13"/>
    <p:sldId id="289" r:id="rId14"/>
    <p:sldId id="290" r:id="rId15"/>
    <p:sldId id="291" r:id="rId16"/>
    <p:sldId id="292" r:id="rId17"/>
    <p:sldId id="263" r:id="rId18"/>
    <p:sldId id="294" r:id="rId19"/>
    <p:sldId id="293" r:id="rId20"/>
    <p:sldId id="295" r:id="rId21"/>
    <p:sldId id="296" r:id="rId22"/>
    <p:sldId id="29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9EE"/>
    <a:srgbClr val="FFF2CC"/>
    <a:srgbClr val="E2A861"/>
    <a:srgbClr val="FC90C4"/>
    <a:srgbClr val="FF8E60"/>
    <a:srgbClr val="C2D96C"/>
    <a:srgbClr val="35BEF4"/>
    <a:srgbClr val="7DE8F3"/>
    <a:srgbClr val="54E0EF"/>
    <a:srgbClr val="FFE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7455" autoAdjust="0"/>
  </p:normalViewPr>
  <p:slideViewPr>
    <p:cSldViewPr snapToGrid="0" showGuides="1">
      <p:cViewPr varScale="1">
        <p:scale>
          <a:sx n="63" d="100"/>
          <a:sy n="63" d="100"/>
        </p:scale>
        <p:origin x="98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60B35AF-7FEE-437E-AB0B-9F1A33723CD1}" type="datetimeFigureOut">
              <a:rPr lang="zh-CN" altLang="en-US" smtClean="0"/>
              <a:pPr/>
              <a:t>2021/10/26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A07F3B4-76E9-4CEE-A376-997F51F980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579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1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49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6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3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72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1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77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10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64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5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31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9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4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41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83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9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78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37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3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6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08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86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19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07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36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89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765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928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67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65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293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077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14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03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2D61E-6DAC-42A9-8AB6-A2E71292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EE45B-337C-4CE5-9750-B47790C8E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8C87B1-648F-496F-A2D2-94C241795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88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53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9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112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17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08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164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92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5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4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50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46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2021/10/26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525058"/>
              </p:ext>
            </p:extLst>
          </p:nvPr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4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2021/10/26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8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838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8.xml"/><Relationship Id="rId10" Type="http://schemas.microsoft.com/office/2007/relationships/hdphoto" Target="../media/hdphoto6.wdp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1.wdp"/><Relationship Id="rId3" Type="http://schemas.openxmlformats.org/officeDocument/2006/relationships/slideLayout" Target="../slideLayouts/slideLayout15.xml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11" Type="http://schemas.microsoft.com/office/2007/relationships/hdphoto" Target="../media/hdphoto10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3.xml"/><Relationship Id="rId9" Type="http://schemas.microsoft.com/office/2007/relationships/hdphoto" Target="../media/hdphoto9.wdp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slide" Target="slide8.xml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notesSlide" Target="../notesSlides/notesSlide2.xml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20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Thứ</a:t>
            </a:r>
            <a:r>
              <a:rPr lang="en-US" altLang="zh-CN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Năm, </a:t>
            </a:r>
            <a:r>
              <a:rPr lang="en-US" altLang="zh-CN" sz="320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ngày</a:t>
            </a:r>
            <a:r>
              <a:rPr lang="en-US" altLang="zh-CN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4 </a:t>
            </a:r>
            <a:r>
              <a:rPr lang="en-US" altLang="zh-CN" sz="320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tháng</a:t>
            </a:r>
            <a:r>
              <a:rPr lang="en-US" altLang="zh-CN" sz="320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11 </a:t>
            </a:r>
            <a:r>
              <a:rPr lang="en-US" altLang="zh-CN" sz="3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năm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2021</a:t>
            </a:r>
            <a:endParaRPr lang="zh-CN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0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Toán</a:t>
            </a:r>
            <a:endParaRPr lang="zh-CN" altLang="en-US" sz="4000" b="1" u="sng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5"/>
          <a:stretch/>
        </p:blipFill>
        <p:spPr>
          <a:xfrm>
            <a:off x="2315462" y="3876020"/>
            <a:ext cx="7299760" cy="10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3" y="183139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73" y="183139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3" y="183139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13" y="183139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3" y="183139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3" y="2557604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73" y="2557604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3" y="2557604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13" y="2557604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3" y="2557604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7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1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53" y="3283809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997483" y="2460849"/>
            <a:ext cx="822960" cy="822960"/>
            <a:chOff x="5570361" y="1783712"/>
            <a:chExt cx="822960" cy="822960"/>
          </a:xfrm>
        </p:grpSpPr>
        <p:sp>
          <p:nvSpPr>
            <p:cNvPr id="21" name="Flowchart: Connector 20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3" name="Straight Connector 22"/>
          <p:cNvCxnSpPr>
            <a:endCxn id="25" idx="2"/>
          </p:cNvCxnSpPr>
          <p:nvPr/>
        </p:nvCxnSpPr>
        <p:spPr>
          <a:xfrm flipV="1">
            <a:off x="7792902" y="2387934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24" name="Straight Connector 23"/>
          <p:cNvCxnSpPr>
            <a:endCxn id="26" idx="2"/>
          </p:cNvCxnSpPr>
          <p:nvPr/>
        </p:nvCxnSpPr>
        <p:spPr>
          <a:xfrm>
            <a:off x="7792384" y="2976069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5" name="Flowchart: Connector 24"/>
          <p:cNvSpPr/>
          <p:nvPr/>
        </p:nvSpPr>
        <p:spPr>
          <a:xfrm>
            <a:off x="8615862" y="1976454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615344" y="2907388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29892" y="1990102"/>
            <a:ext cx="822960" cy="822960"/>
            <a:chOff x="7666797" y="2592846"/>
            <a:chExt cx="822960" cy="822960"/>
          </a:xfrm>
        </p:grpSpPr>
        <p:sp>
          <p:nvSpPr>
            <p:cNvPr id="28" name="Flowchart: Connector 27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26257" y="2689366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621177" y="2907388"/>
            <a:ext cx="822960" cy="822960"/>
            <a:chOff x="7666797" y="2592846"/>
            <a:chExt cx="822960" cy="822960"/>
          </a:xfrm>
        </p:grpSpPr>
        <p:sp>
          <p:nvSpPr>
            <p:cNvPr id="31" name="Flowchart: Connector 30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83296" y="267422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25554" y="4443831"/>
            <a:ext cx="514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7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4" y="72831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4" y="72831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4" y="72831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84" y="72831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4" y="72831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4" y="1454518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4" y="1454518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4" y="1454518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84" y="1454518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4" y="1454518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4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8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ocolate Cupcake Clipart, Transparent PNG Clipart Images Free Download -  ClipartMax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68" l="0" r="100000">
                        <a14:foregroundMark x1="32000" y1="4959" x2="32000" y2="4959"/>
                        <a14:foregroundMark x1="38000" y1="12672" x2="38000" y2="12672"/>
                        <a14:foregroundMark x1="39333" y1="17080" x2="39333" y2="17080"/>
                        <a14:foregroundMark x1="42333" y1="15427" x2="38000" y2="15702"/>
                        <a14:foregroundMark x1="61333" y1="22039" x2="47000" y2="33884"/>
                        <a14:foregroundMark x1="54333" y1="8264" x2="51667" y2="17355"/>
                        <a14:foregroundMark x1="56667" y1="12121" x2="63000" y2="18182"/>
                        <a14:foregroundMark x1="54333" y1="6061" x2="54000" y2="9917"/>
                        <a14:foregroundMark x1="59333" y1="11570" x2="63667" y2="16253"/>
                        <a14:foregroundMark x1="65333" y1="19835" x2="68333" y2="32507"/>
                        <a14:foregroundMark x1="74667" y1="30028" x2="66333" y2="44628"/>
                        <a14:foregroundMark x1="44333" y1="15427" x2="35667" y2="20386"/>
                        <a14:foregroundMark x1="34000" y1="24793" x2="31000" y2="28650"/>
                        <a14:backgroundMark x1="64667" y1="12397" x2="70333" y2="17080"/>
                        <a14:backgroundMark x1="65333" y1="15702" x2="66667" y2="1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24" y="2180723"/>
            <a:ext cx="600170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968454" y="1357763"/>
            <a:ext cx="822960" cy="822960"/>
            <a:chOff x="5570361" y="1783712"/>
            <a:chExt cx="822960" cy="822960"/>
          </a:xfrm>
        </p:grpSpPr>
        <p:sp>
          <p:nvSpPr>
            <p:cNvPr id="21" name="Flowchart: Connector 20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3" name="Straight Connector 22"/>
          <p:cNvCxnSpPr>
            <a:endCxn id="25" idx="2"/>
          </p:cNvCxnSpPr>
          <p:nvPr/>
        </p:nvCxnSpPr>
        <p:spPr>
          <a:xfrm flipV="1">
            <a:off x="7763873" y="1284848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24" name="Straight Connector 23"/>
          <p:cNvCxnSpPr>
            <a:endCxn id="26" idx="2"/>
          </p:cNvCxnSpPr>
          <p:nvPr/>
        </p:nvCxnSpPr>
        <p:spPr>
          <a:xfrm>
            <a:off x="7763355" y="1872983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5" name="Flowchart: Connector 24"/>
          <p:cNvSpPr/>
          <p:nvPr/>
        </p:nvSpPr>
        <p:spPr>
          <a:xfrm>
            <a:off x="8586833" y="873368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586315" y="1804302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00863" y="887016"/>
            <a:ext cx="822960" cy="822960"/>
            <a:chOff x="7666797" y="2592846"/>
            <a:chExt cx="822960" cy="822960"/>
          </a:xfrm>
        </p:grpSpPr>
        <p:sp>
          <p:nvSpPr>
            <p:cNvPr id="28" name="Flowchart: Connector 27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26257" y="2689366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92148" y="1804302"/>
            <a:ext cx="822960" cy="822960"/>
            <a:chOff x="7666797" y="2592846"/>
            <a:chExt cx="822960" cy="822960"/>
          </a:xfrm>
        </p:grpSpPr>
        <p:sp>
          <p:nvSpPr>
            <p:cNvPr id="31" name="Flowchart: Connector 30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83296" y="267422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44530" y="3065038"/>
            <a:ext cx="708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 cái bánh còn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9574" y="3051043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圆角矩形 6"/>
          <p:cNvSpPr>
            <a:spLocks noChangeArrowheads="1"/>
          </p:cNvSpPr>
          <p:nvPr/>
        </p:nvSpPr>
        <p:spPr bwMode="auto">
          <a:xfrm>
            <a:off x="951811" y="3836010"/>
            <a:ext cx="10279823" cy="2309739"/>
          </a:xfrm>
          <a:prstGeom prst="roundRect">
            <a:avLst>
              <a:gd name="adj" fmla="val 16667"/>
            </a:avLst>
          </a:prstGeom>
          <a:solidFill>
            <a:srgbClr val="7DE8F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503" y="4029521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16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bánh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ăn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bánh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cái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bánh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.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52117"/>
              </p:ext>
            </p:extLst>
          </p:nvPr>
        </p:nvGraphicFramePr>
        <p:xfrm>
          <a:off x="4723405" y="4889597"/>
          <a:ext cx="4293100" cy="83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20">
                  <a:extLst>
                    <a:ext uri="{9D8B030D-6E8A-4147-A177-3AD203B41FA5}">
                      <a16:colId xmlns:a16="http://schemas.microsoft.com/office/drawing/2014/main" val="1239054213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2271331972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3134362906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3720061078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1195529879"/>
                    </a:ext>
                  </a:extLst>
                </a:gridCol>
              </a:tblGrid>
              <a:tr h="83100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64202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4816882" y="5104571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. . . 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6507" y="5104570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. . . 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16043" y="5114870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. . . 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90984" y="5114870"/>
            <a:ext cx="396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=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47248" y="5114870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. . .  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62893" y="5074449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37023" y="5053138"/>
            <a:ext cx="63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-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00551" y="5090880"/>
            <a:ext cx="534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07553" y="5106898"/>
            <a:ext cx="677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44530" y="5012712"/>
            <a:ext cx="2013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3339" y="1380623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4503" y="4352377"/>
            <a:ext cx="1677852" cy="2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4936939" y="2253458"/>
            <a:ext cx="2346148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07767" y="404199"/>
            <a:ext cx="547157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9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107767" y="394456"/>
            <a:ext cx="5471576" cy="738521"/>
            <a:chOff x="2421141" y="730782"/>
            <a:chExt cx="5471576" cy="73852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15410" y="2383296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695" y="-1245231"/>
            <a:ext cx="609600" cy="609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32" y="3734955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Rounded Rectangle 84"/>
          <p:cNvSpPr/>
          <p:nvPr/>
        </p:nvSpPr>
        <p:spPr>
          <a:xfrm>
            <a:off x="4957254" y="3293413"/>
            <a:ext cx="2325833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0376" y="3404909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3" y="1529869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4957254" y="4352377"/>
            <a:ext cx="2325833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59780" y="4460084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202764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97386" y="2253458"/>
            <a:ext cx="2346147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31176" y="2336746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300435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97386" y="3300967"/>
            <a:ext cx="2300381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1315" y="3366645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412277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7397387" y="4348588"/>
            <a:ext cx="2300380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31175" y="4460083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200863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811083" y="2234449"/>
            <a:ext cx="2300380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576133" y="2306722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3485230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9811082" y="3301473"/>
            <a:ext cx="2300381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609132" y="3386793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09" y="2618082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9811082" y="4348588"/>
            <a:ext cx="2380917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19 - .?. = 10</a:t>
            </a:r>
            <a:endParaRPr kumimoji="0" lang="en-US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748568" y="4433847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006" y="-1195002"/>
            <a:ext cx="609600" cy="60960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1229" y="-1120208"/>
            <a:ext cx="609600" cy="60960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9720" y="-1206824"/>
            <a:ext cx="609600" cy="60960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7409" y="-1156595"/>
            <a:ext cx="609600" cy="60960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644" y="-1081801"/>
            <a:ext cx="609600" cy="60960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053" y="-1226349"/>
            <a:ext cx="609600" cy="60960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742" y="-1176120"/>
            <a:ext cx="609600" cy="60960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977" y="-1101326"/>
            <a:ext cx="609600" cy="60960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31404" y="-1082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 animBg="1"/>
      <p:bldP spid="86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38076AB9-D82E-4B6E-9C1B-4A6D746795D4}"/>
              </a:ext>
            </a:extLst>
          </p:cNvPr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1BA584-BC9C-4D73-9A1D-1757E283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30FFBF12-0077-45AF-A099-55A2E7DB37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AutoShape 15">
              <a:extLst>
                <a:ext uri="{FF2B5EF4-FFF2-40B4-BE49-F238E27FC236}">
                  <a16:creationId xmlns:a16="http://schemas.microsoft.com/office/drawing/2014/main" id="{3692E888-0DF4-4E66-BB3C-BC5CF6945D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93AEB576-2350-45C1-B7C1-177FBD625B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79C27CE-ABB7-492E-A455-D5FD83F1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D57413F-3ADC-472B-98DC-A8CBD522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59E17A6-B366-4F50-968A-E86BBB5A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35517BA-35AC-45ED-9045-59AC5E540BDA}"/>
              </a:ext>
            </a:extLst>
          </p:cNvPr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6E6E6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052" name="组合 2051">
            <a:extLst>
              <a:ext uri="{FF2B5EF4-FFF2-40B4-BE49-F238E27FC236}">
                <a16:creationId xmlns:a16="http://schemas.microsoft.com/office/drawing/2014/main" id="{CFDBD44A-799C-4A05-B59F-7B1BAB82EC60}"/>
              </a:ext>
            </a:extLst>
          </p:cNvPr>
          <p:cNvGrpSpPr/>
          <p:nvPr/>
        </p:nvGrpSpPr>
        <p:grpSpPr>
          <a:xfrm>
            <a:off x="-353259" y="2527065"/>
            <a:ext cx="3543074" cy="1451316"/>
            <a:chOff x="1025525" y="1941513"/>
            <a:chExt cx="2552428" cy="1045527"/>
          </a:xfrm>
        </p:grpSpPr>
        <p:sp>
          <p:nvSpPr>
            <p:cNvPr id="2049" name="AutoShape 23">
              <a:extLst>
                <a:ext uri="{FF2B5EF4-FFF2-40B4-BE49-F238E27FC236}">
                  <a16:creationId xmlns:a16="http://schemas.microsoft.com/office/drawing/2014/main" id="{B3078D45-D373-46EE-89A9-4C5327D644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5525" y="1941513"/>
              <a:ext cx="2552428" cy="10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50" name="Freeform 25">
              <a:extLst>
                <a:ext uri="{FF2B5EF4-FFF2-40B4-BE49-F238E27FC236}">
                  <a16:creationId xmlns:a16="http://schemas.microsoft.com/office/drawing/2014/main" id="{EFF29081-9C48-4D7A-92FF-C792D718A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246" y="1945234"/>
              <a:ext cx="2544987" cy="1038086"/>
            </a:xfrm>
            <a:custGeom>
              <a:avLst/>
              <a:gdLst>
                <a:gd name="T0" fmla="*/ 0 w 499"/>
                <a:gd name="T1" fmla="*/ 202 h 202"/>
                <a:gd name="T2" fmla="*/ 7 w 499"/>
                <a:gd name="T3" fmla="*/ 202 h 202"/>
                <a:gd name="T4" fmla="*/ 492 w 499"/>
                <a:gd name="T5" fmla="*/ 200 h 202"/>
                <a:gd name="T6" fmla="*/ 499 w 499"/>
                <a:gd name="T7" fmla="*/ 200 h 202"/>
                <a:gd name="T8" fmla="*/ 498 w 499"/>
                <a:gd name="T9" fmla="*/ 192 h 202"/>
                <a:gd name="T10" fmla="*/ 421 w 499"/>
                <a:gd name="T11" fmla="*/ 127 h 202"/>
                <a:gd name="T12" fmla="*/ 421 w 499"/>
                <a:gd name="T13" fmla="*/ 127 h 202"/>
                <a:gd name="T14" fmla="*/ 420 w 499"/>
                <a:gd name="T15" fmla="*/ 127 h 202"/>
                <a:gd name="T16" fmla="*/ 385 w 499"/>
                <a:gd name="T17" fmla="*/ 135 h 202"/>
                <a:gd name="T18" fmla="*/ 300 w 499"/>
                <a:gd name="T19" fmla="*/ 84 h 202"/>
                <a:gd name="T20" fmla="*/ 299 w 499"/>
                <a:gd name="T21" fmla="*/ 84 h 202"/>
                <a:gd name="T22" fmla="*/ 294 w 499"/>
                <a:gd name="T23" fmla="*/ 84 h 202"/>
                <a:gd name="T24" fmla="*/ 185 w 499"/>
                <a:gd name="T25" fmla="*/ 0 h 202"/>
                <a:gd name="T26" fmla="*/ 184 w 499"/>
                <a:gd name="T27" fmla="*/ 0 h 202"/>
                <a:gd name="T28" fmla="*/ 105 w 499"/>
                <a:gd name="T29" fmla="*/ 33 h 202"/>
                <a:gd name="T30" fmla="*/ 72 w 499"/>
                <a:gd name="T31" fmla="*/ 113 h 202"/>
                <a:gd name="T32" fmla="*/ 73 w 499"/>
                <a:gd name="T33" fmla="*/ 130 h 202"/>
                <a:gd name="T34" fmla="*/ 69 w 499"/>
                <a:gd name="T35" fmla="*/ 130 h 202"/>
                <a:gd name="T36" fmla="*/ 0 w 499"/>
                <a:gd name="T37" fmla="*/ 195 h 202"/>
                <a:gd name="T38" fmla="*/ 0 w 499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202">
                  <a:moveTo>
                    <a:pt x="0" y="202"/>
                  </a:moveTo>
                  <a:cubicBezTo>
                    <a:pt x="7" y="202"/>
                    <a:pt x="7" y="202"/>
                    <a:pt x="7" y="202"/>
                  </a:cubicBezTo>
                  <a:cubicBezTo>
                    <a:pt x="492" y="200"/>
                    <a:pt x="492" y="200"/>
                    <a:pt x="492" y="200"/>
                  </a:cubicBezTo>
                  <a:cubicBezTo>
                    <a:pt x="499" y="200"/>
                    <a:pt x="499" y="200"/>
                    <a:pt x="499" y="20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492" y="154"/>
                    <a:pt x="459" y="127"/>
                    <a:pt x="421" y="127"/>
                  </a:cubicBezTo>
                  <a:cubicBezTo>
                    <a:pt x="421" y="127"/>
                    <a:pt x="421" y="127"/>
                    <a:pt x="421" y="127"/>
                  </a:cubicBezTo>
                  <a:cubicBezTo>
                    <a:pt x="420" y="127"/>
                    <a:pt x="420" y="127"/>
                    <a:pt x="420" y="127"/>
                  </a:cubicBezTo>
                  <a:cubicBezTo>
                    <a:pt x="408" y="127"/>
                    <a:pt x="396" y="130"/>
                    <a:pt x="385" y="135"/>
                  </a:cubicBezTo>
                  <a:cubicBezTo>
                    <a:pt x="368" y="104"/>
                    <a:pt x="336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4"/>
                    <a:pt x="296" y="84"/>
                    <a:pt x="294" y="84"/>
                  </a:cubicBezTo>
                  <a:cubicBezTo>
                    <a:pt x="281" y="35"/>
                    <a:pt x="236" y="0"/>
                    <a:pt x="185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4" y="0"/>
                    <a:pt x="126" y="12"/>
                    <a:pt x="105" y="33"/>
                  </a:cubicBezTo>
                  <a:cubicBezTo>
                    <a:pt x="83" y="54"/>
                    <a:pt x="72" y="83"/>
                    <a:pt x="72" y="113"/>
                  </a:cubicBezTo>
                  <a:cubicBezTo>
                    <a:pt x="72" y="119"/>
                    <a:pt x="72" y="124"/>
                    <a:pt x="73" y="130"/>
                  </a:cubicBezTo>
                  <a:cubicBezTo>
                    <a:pt x="72" y="130"/>
                    <a:pt x="70" y="130"/>
                    <a:pt x="69" y="130"/>
                  </a:cubicBezTo>
                  <a:cubicBezTo>
                    <a:pt x="32" y="130"/>
                    <a:pt x="2" y="159"/>
                    <a:pt x="0" y="195"/>
                  </a:cubicBezTo>
                  <a:cubicBezTo>
                    <a:pt x="0" y="202"/>
                    <a:pt x="0" y="202"/>
                    <a:pt x="0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7" name="Freeform 34">
            <a:extLst>
              <a:ext uri="{FF2B5EF4-FFF2-40B4-BE49-F238E27FC236}">
                <a16:creationId xmlns:a16="http://schemas.microsoft.com/office/drawing/2014/main" id="{815E7F62-C858-4B1B-A17B-9D3C4F880973}"/>
              </a:ext>
            </a:extLst>
          </p:cNvPr>
          <p:cNvSpPr>
            <a:spLocks noEditPoints="1"/>
          </p:cNvSpPr>
          <p:nvPr/>
        </p:nvSpPr>
        <p:spPr bwMode="auto">
          <a:xfrm rot="19973487">
            <a:off x="502966" y="1640921"/>
            <a:ext cx="1143076" cy="597688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41CF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DBF704A9-221B-4E45-8BEC-80FBD14DF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82" name="Freeform 34">
            <a:extLst>
              <a:ext uri="{FF2B5EF4-FFF2-40B4-BE49-F238E27FC236}">
                <a16:creationId xmlns:a16="http://schemas.microsoft.com/office/drawing/2014/main" id="{9146C7F2-C769-46AB-8E22-A3274EE0B3FC}"/>
              </a:ext>
            </a:extLst>
          </p:cNvPr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3" name="Freeform 35">
            <a:extLst>
              <a:ext uri="{FF2B5EF4-FFF2-40B4-BE49-F238E27FC236}">
                <a16:creationId xmlns:a16="http://schemas.microsoft.com/office/drawing/2014/main" id="{B982F93D-A996-477B-ACB0-B3509078E774}"/>
              </a:ext>
            </a:extLst>
          </p:cNvPr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4" name="Freeform 37">
            <a:extLst>
              <a:ext uri="{FF2B5EF4-FFF2-40B4-BE49-F238E27FC236}">
                <a16:creationId xmlns:a16="http://schemas.microsoft.com/office/drawing/2014/main" id="{667A628D-5ABD-4F9A-A6FA-0E01DCE4FD55}"/>
              </a:ext>
            </a:extLst>
          </p:cNvPr>
          <p:cNvSpPr>
            <a:spLocks noEditPoints="1"/>
          </p:cNvSpPr>
          <p:nvPr/>
        </p:nvSpPr>
        <p:spPr bwMode="auto">
          <a:xfrm>
            <a:off x="312353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5" name="Freeform 38">
            <a:extLst>
              <a:ext uri="{FF2B5EF4-FFF2-40B4-BE49-F238E27FC236}">
                <a16:creationId xmlns:a16="http://schemas.microsoft.com/office/drawing/2014/main" id="{A3E68F7D-F23D-48DC-AEC0-58050B174BD8}"/>
              </a:ext>
            </a:extLst>
          </p:cNvPr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87640C61-3F35-4C3E-9B08-5FF8A953AD75}"/>
              </a:ext>
            </a:extLst>
          </p:cNvPr>
          <p:cNvSpPr>
            <a:spLocks/>
          </p:cNvSpPr>
          <p:nvPr/>
        </p:nvSpPr>
        <p:spPr bwMode="auto">
          <a:xfrm>
            <a:off x="639159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DB677B-E95B-4AD8-9E80-6A0E4D103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25" y="1536293"/>
            <a:ext cx="3158002" cy="3767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0" y="1964963"/>
            <a:ext cx="9470398" cy="25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57250" y="1289806"/>
            <a:ext cx="10420350" cy="738521"/>
            <a:chOff x="2421141" y="730782"/>
            <a:chExt cx="5471576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che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109110" y="1110211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44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3916" y="2958572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14  –  4  =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2704" y="3144019"/>
            <a:ext cx="636401" cy="636401"/>
          </a:xfrm>
          <a:prstGeom prst="rect">
            <a:avLst/>
          </a:prstGeom>
          <a:solidFill>
            <a:srgbClr val="35BEF4"/>
          </a:solidFill>
          <a:ln>
            <a:solidFill>
              <a:srgbClr val="35B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0145" y="3062180"/>
            <a:ext cx="970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4708672"/>
            <a:ext cx="3899790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11  –       =  10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9262" y="4883921"/>
            <a:ext cx="636401" cy="636401"/>
          </a:xfrm>
          <a:prstGeom prst="rect">
            <a:avLst/>
          </a:prstGeom>
          <a:solidFill>
            <a:srgbClr val="35BEF4"/>
          </a:solidFill>
          <a:ln>
            <a:solidFill>
              <a:srgbClr val="35B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4636" y="4817400"/>
            <a:ext cx="581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95181" y="2946722"/>
            <a:ext cx="3830181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–  5  =  10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640723" y="3082235"/>
            <a:ext cx="681926" cy="728420"/>
          </a:xfrm>
          <a:prstGeom prst="triangle">
            <a:avLst/>
          </a:prstGeom>
          <a:solidFill>
            <a:srgbClr val="C2D96C"/>
          </a:solidFill>
          <a:ln>
            <a:solidFill>
              <a:srgbClr val="C2D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450" y="3082235"/>
            <a:ext cx="970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95181" y="4775042"/>
            <a:ext cx="3830181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12  –      =  10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929798" y="4800826"/>
            <a:ext cx="681926" cy="728420"/>
          </a:xfrm>
          <a:prstGeom prst="triangle">
            <a:avLst/>
          </a:prstGeom>
          <a:solidFill>
            <a:srgbClr val="FF8E60"/>
          </a:solidFill>
          <a:ln>
            <a:solidFill>
              <a:srgbClr val="FF8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5455" y="4883770"/>
            <a:ext cx="686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146935" y="2940150"/>
            <a:ext cx="3830181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–  7  =  10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73427" y="3124256"/>
            <a:ext cx="681926" cy="644378"/>
          </a:xfrm>
          <a:prstGeom prst="ellipse">
            <a:avLst/>
          </a:prstGeom>
          <a:solidFill>
            <a:srgbClr val="FC90C4"/>
          </a:solidFill>
          <a:ln>
            <a:solidFill>
              <a:srgbClr val="FC9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30946" y="3041214"/>
            <a:ext cx="970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61242" y="4780864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19  –  9  =</a:t>
            </a:r>
            <a:endParaRPr kumimoji="0" lang="en-US" sz="4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85958" y="4934461"/>
            <a:ext cx="681926" cy="644378"/>
          </a:xfrm>
          <a:prstGeom prst="ellipse">
            <a:avLst/>
          </a:prstGeom>
          <a:solidFill>
            <a:srgbClr val="E2A861"/>
          </a:solidFill>
          <a:ln>
            <a:solidFill>
              <a:srgbClr val="E2A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47858" y="4895866"/>
            <a:ext cx="970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 animBg="1"/>
      <p:bldP spid="19" grpId="0"/>
      <p:bldP spid="6" grpId="0" animBg="1"/>
      <p:bldP spid="24" grpId="0"/>
      <p:bldP spid="32" grpId="0" animBg="1"/>
      <p:bldP spid="33" grpId="0"/>
      <p:bldP spid="7" grpId="0" animBg="1"/>
      <p:bldP spid="37" grpId="0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57250" y="1289806"/>
            <a:ext cx="2793767" cy="738521"/>
            <a:chOff x="2421141" y="730782"/>
            <a:chExt cx="1466967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109110" y="1110211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44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5366" y="2573870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  –  8  –  1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05176" y="2471599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flipV="1">
            <a:off x="716790" y="3292961"/>
            <a:ext cx="1155069" cy="843284"/>
            <a:chOff x="2164332" y="727012"/>
            <a:chExt cx="1155069" cy="843284"/>
          </a:xfrm>
        </p:grpSpPr>
        <p:sp>
          <p:nvSpPr>
            <p:cNvPr id="45" name="Right Brace 4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2463389" y="727012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55366" y="4502625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  –  7  –  2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52789" y="4356017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flipV="1">
            <a:off x="716790" y="5221716"/>
            <a:ext cx="1155069" cy="873097"/>
            <a:chOff x="2164332" y="697199"/>
            <a:chExt cx="1155069" cy="873097"/>
          </a:xfrm>
        </p:grpSpPr>
        <p:sp>
          <p:nvSpPr>
            <p:cNvPr id="50" name="Right Brace 49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279666" y="2573870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  –  6  –  1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29476" y="2474508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flipV="1">
            <a:off x="4641090" y="3292961"/>
            <a:ext cx="1155069" cy="873097"/>
            <a:chOff x="2164332" y="697199"/>
            <a:chExt cx="1155069" cy="873097"/>
          </a:xfrm>
        </p:grpSpPr>
        <p:sp>
          <p:nvSpPr>
            <p:cNvPr id="55" name="Right Brace 5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4279666" y="4502625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11  –  1  –  5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29476" y="4449521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flipV="1">
            <a:off x="4641090" y="5221716"/>
            <a:ext cx="1155069" cy="873097"/>
            <a:chOff x="2164332" y="697199"/>
            <a:chExt cx="1155069" cy="873097"/>
          </a:xfrm>
        </p:grpSpPr>
        <p:sp>
          <p:nvSpPr>
            <p:cNvPr id="60" name="Right Brace 59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8203966" y="2573870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  –  3  –  4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192555" y="2517920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 flipV="1">
            <a:off x="8565390" y="3292961"/>
            <a:ext cx="1155069" cy="873097"/>
            <a:chOff x="2164332" y="697199"/>
            <a:chExt cx="1155069" cy="873097"/>
          </a:xfrm>
        </p:grpSpPr>
        <p:sp>
          <p:nvSpPr>
            <p:cNvPr id="65" name="Right Brace 6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8203966" y="4502625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 –  5  –  3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153776" y="444667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8565390" y="5221716"/>
            <a:ext cx="1155069" cy="873097"/>
            <a:chOff x="2164332" y="697199"/>
            <a:chExt cx="1155069" cy="873097"/>
          </a:xfrm>
        </p:grpSpPr>
        <p:sp>
          <p:nvSpPr>
            <p:cNvPr id="70" name="Right Brace 69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53" grpId="0"/>
      <p:bldP spid="58" grpId="0"/>
      <p:bldP spid="63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608740" y="835346"/>
            <a:ext cx="11164160" cy="5346152"/>
          </a:xfrm>
          <a:custGeom>
            <a:avLst/>
            <a:gdLst>
              <a:gd name="connsiteX0" fmla="*/ 0 w 3545058"/>
              <a:gd name="connsiteY0" fmla="*/ 96131 h 576774"/>
              <a:gd name="connsiteX1" fmla="*/ 96131 w 3545058"/>
              <a:gd name="connsiteY1" fmla="*/ 0 h 576774"/>
              <a:gd name="connsiteX2" fmla="*/ 721986 w 3545058"/>
              <a:gd name="connsiteY2" fmla="*/ 0 h 576774"/>
              <a:gd name="connsiteX3" fmla="*/ 1280786 w 3545058"/>
              <a:gd name="connsiteY3" fmla="*/ 0 h 576774"/>
              <a:gd name="connsiteX4" fmla="*/ 1839585 w 3545058"/>
              <a:gd name="connsiteY4" fmla="*/ 0 h 576774"/>
              <a:gd name="connsiteX5" fmla="*/ 2297800 w 3545058"/>
              <a:gd name="connsiteY5" fmla="*/ 0 h 576774"/>
              <a:gd name="connsiteX6" fmla="*/ 2789544 w 3545058"/>
              <a:gd name="connsiteY6" fmla="*/ 0 h 576774"/>
              <a:gd name="connsiteX7" fmla="*/ 3448927 w 3545058"/>
              <a:gd name="connsiteY7" fmla="*/ 0 h 576774"/>
              <a:gd name="connsiteX8" fmla="*/ 3545058 w 3545058"/>
              <a:gd name="connsiteY8" fmla="*/ 96131 h 576774"/>
              <a:gd name="connsiteX9" fmla="*/ 3545058 w 3545058"/>
              <a:gd name="connsiteY9" fmla="*/ 480643 h 576774"/>
              <a:gd name="connsiteX10" fmla="*/ 3448927 w 3545058"/>
              <a:gd name="connsiteY10" fmla="*/ 576774 h 576774"/>
              <a:gd name="connsiteX11" fmla="*/ 2890128 w 3545058"/>
              <a:gd name="connsiteY11" fmla="*/ 576774 h 576774"/>
              <a:gd name="connsiteX12" fmla="*/ 2264272 w 3545058"/>
              <a:gd name="connsiteY12" fmla="*/ 576774 h 576774"/>
              <a:gd name="connsiteX13" fmla="*/ 1772529 w 3545058"/>
              <a:gd name="connsiteY13" fmla="*/ 576774 h 576774"/>
              <a:gd name="connsiteX14" fmla="*/ 1180202 w 3545058"/>
              <a:gd name="connsiteY14" fmla="*/ 576774 h 576774"/>
              <a:gd name="connsiteX15" fmla="*/ 688458 w 3545058"/>
              <a:gd name="connsiteY15" fmla="*/ 576774 h 576774"/>
              <a:gd name="connsiteX16" fmla="*/ 96131 w 3545058"/>
              <a:gd name="connsiteY16" fmla="*/ 576774 h 576774"/>
              <a:gd name="connsiteX17" fmla="*/ 0 w 3545058"/>
              <a:gd name="connsiteY17" fmla="*/ 480643 h 576774"/>
              <a:gd name="connsiteX18" fmla="*/ 0 w 3545058"/>
              <a:gd name="connsiteY18" fmla="*/ 96131 h 5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45058" h="576774" fill="none" extrusionOk="0">
                <a:moveTo>
                  <a:pt x="0" y="96131"/>
                </a:moveTo>
                <a:cubicBezTo>
                  <a:pt x="8469" y="51660"/>
                  <a:pt x="47925" y="5020"/>
                  <a:pt x="96131" y="0"/>
                </a:cubicBezTo>
                <a:cubicBezTo>
                  <a:pt x="328807" y="-58924"/>
                  <a:pt x="426981" y="48115"/>
                  <a:pt x="721986" y="0"/>
                </a:cubicBezTo>
                <a:cubicBezTo>
                  <a:pt x="1016992" y="-48115"/>
                  <a:pt x="1017421" y="32492"/>
                  <a:pt x="1280786" y="0"/>
                </a:cubicBezTo>
                <a:cubicBezTo>
                  <a:pt x="1544151" y="-32492"/>
                  <a:pt x="1605561" y="33355"/>
                  <a:pt x="1839585" y="0"/>
                </a:cubicBezTo>
                <a:cubicBezTo>
                  <a:pt x="2073609" y="-33355"/>
                  <a:pt x="2202420" y="36480"/>
                  <a:pt x="2297800" y="0"/>
                </a:cubicBezTo>
                <a:cubicBezTo>
                  <a:pt x="2393180" y="-36480"/>
                  <a:pt x="2628824" y="15384"/>
                  <a:pt x="2789544" y="0"/>
                </a:cubicBezTo>
                <a:cubicBezTo>
                  <a:pt x="2950264" y="-15384"/>
                  <a:pt x="3266356" y="30402"/>
                  <a:pt x="3448927" y="0"/>
                </a:cubicBezTo>
                <a:cubicBezTo>
                  <a:pt x="3497003" y="8190"/>
                  <a:pt x="3554289" y="53047"/>
                  <a:pt x="3545058" y="96131"/>
                </a:cubicBezTo>
                <a:cubicBezTo>
                  <a:pt x="3582194" y="223006"/>
                  <a:pt x="3500532" y="304039"/>
                  <a:pt x="3545058" y="480643"/>
                </a:cubicBezTo>
                <a:cubicBezTo>
                  <a:pt x="3557281" y="525022"/>
                  <a:pt x="3510681" y="570867"/>
                  <a:pt x="3448927" y="576774"/>
                </a:cubicBezTo>
                <a:cubicBezTo>
                  <a:pt x="3265199" y="626351"/>
                  <a:pt x="3153732" y="516119"/>
                  <a:pt x="2890128" y="576774"/>
                </a:cubicBezTo>
                <a:cubicBezTo>
                  <a:pt x="2626524" y="637429"/>
                  <a:pt x="2543795" y="514245"/>
                  <a:pt x="2264272" y="576774"/>
                </a:cubicBezTo>
                <a:cubicBezTo>
                  <a:pt x="1984749" y="639303"/>
                  <a:pt x="1936652" y="544973"/>
                  <a:pt x="1772529" y="576774"/>
                </a:cubicBezTo>
                <a:cubicBezTo>
                  <a:pt x="1608406" y="608575"/>
                  <a:pt x="1319332" y="525552"/>
                  <a:pt x="1180202" y="576774"/>
                </a:cubicBezTo>
                <a:cubicBezTo>
                  <a:pt x="1041072" y="627996"/>
                  <a:pt x="850449" y="572313"/>
                  <a:pt x="688458" y="576774"/>
                </a:cubicBezTo>
                <a:cubicBezTo>
                  <a:pt x="526467" y="581235"/>
                  <a:pt x="364897" y="548993"/>
                  <a:pt x="96131" y="576774"/>
                </a:cubicBezTo>
                <a:cubicBezTo>
                  <a:pt x="31053" y="579273"/>
                  <a:pt x="-212" y="543239"/>
                  <a:pt x="0" y="480643"/>
                </a:cubicBezTo>
                <a:cubicBezTo>
                  <a:pt x="-2852" y="366264"/>
                  <a:pt x="31056" y="237213"/>
                  <a:pt x="0" y="96131"/>
                </a:cubicBezTo>
                <a:close/>
              </a:path>
              <a:path w="3545058" h="576774" stroke="0" extrusionOk="0">
                <a:moveTo>
                  <a:pt x="0" y="96131"/>
                </a:moveTo>
                <a:cubicBezTo>
                  <a:pt x="-10612" y="39904"/>
                  <a:pt x="48631" y="4257"/>
                  <a:pt x="96131" y="0"/>
                </a:cubicBezTo>
                <a:cubicBezTo>
                  <a:pt x="310742" y="-3093"/>
                  <a:pt x="485945" y="803"/>
                  <a:pt x="688458" y="0"/>
                </a:cubicBezTo>
                <a:cubicBezTo>
                  <a:pt x="890971" y="-803"/>
                  <a:pt x="1114072" y="19783"/>
                  <a:pt x="1280786" y="0"/>
                </a:cubicBezTo>
                <a:cubicBezTo>
                  <a:pt x="1447500" y="-19783"/>
                  <a:pt x="1716277" y="34185"/>
                  <a:pt x="1873113" y="0"/>
                </a:cubicBezTo>
                <a:cubicBezTo>
                  <a:pt x="2029949" y="-34185"/>
                  <a:pt x="2244527" y="23485"/>
                  <a:pt x="2498968" y="0"/>
                </a:cubicBezTo>
                <a:cubicBezTo>
                  <a:pt x="2753410" y="-23485"/>
                  <a:pt x="3153957" y="24836"/>
                  <a:pt x="3448927" y="0"/>
                </a:cubicBezTo>
                <a:cubicBezTo>
                  <a:pt x="3514463" y="6400"/>
                  <a:pt x="3535715" y="44706"/>
                  <a:pt x="3545058" y="96131"/>
                </a:cubicBezTo>
                <a:cubicBezTo>
                  <a:pt x="3557692" y="178573"/>
                  <a:pt x="3502318" y="384324"/>
                  <a:pt x="3545058" y="480643"/>
                </a:cubicBezTo>
                <a:cubicBezTo>
                  <a:pt x="3549325" y="521047"/>
                  <a:pt x="3492872" y="581268"/>
                  <a:pt x="3448927" y="576774"/>
                </a:cubicBezTo>
                <a:cubicBezTo>
                  <a:pt x="3288584" y="614035"/>
                  <a:pt x="3152018" y="563756"/>
                  <a:pt x="2990712" y="576774"/>
                </a:cubicBezTo>
                <a:cubicBezTo>
                  <a:pt x="2829407" y="589792"/>
                  <a:pt x="2679171" y="539943"/>
                  <a:pt x="2398384" y="576774"/>
                </a:cubicBezTo>
                <a:cubicBezTo>
                  <a:pt x="2117597" y="613605"/>
                  <a:pt x="2066972" y="559516"/>
                  <a:pt x="1906641" y="576774"/>
                </a:cubicBezTo>
                <a:cubicBezTo>
                  <a:pt x="1746310" y="594032"/>
                  <a:pt x="1524709" y="549960"/>
                  <a:pt x="1414897" y="576774"/>
                </a:cubicBezTo>
                <a:cubicBezTo>
                  <a:pt x="1305085" y="603588"/>
                  <a:pt x="937421" y="501787"/>
                  <a:pt x="789042" y="576774"/>
                </a:cubicBezTo>
                <a:cubicBezTo>
                  <a:pt x="640663" y="651761"/>
                  <a:pt x="353707" y="521177"/>
                  <a:pt x="96131" y="576774"/>
                </a:cubicBezTo>
                <a:cubicBezTo>
                  <a:pt x="48192" y="587358"/>
                  <a:pt x="-8858" y="527621"/>
                  <a:pt x="0" y="480643"/>
                </a:cubicBezTo>
                <a:cubicBezTo>
                  <a:pt x="-14439" y="349945"/>
                  <a:pt x="21005" y="199522"/>
                  <a:pt x="0" y="9613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333962" y="360703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44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9429" t="11882" r="7547" b="5667"/>
          <a:stretch/>
        </p:blipFill>
        <p:spPr>
          <a:xfrm>
            <a:off x="9802386" y="2609932"/>
            <a:ext cx="1729654" cy="263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9257" y="1587910"/>
            <a:ext cx="8562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aseline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.?.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09771"/>
              </p:ext>
            </p:extLst>
          </p:nvPr>
        </p:nvGraphicFramePr>
        <p:xfrm>
          <a:off x="2489221" y="3738259"/>
          <a:ext cx="4293100" cy="83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20">
                  <a:extLst>
                    <a:ext uri="{9D8B030D-6E8A-4147-A177-3AD203B41FA5}">
                      <a16:colId xmlns:a16="http://schemas.microsoft.com/office/drawing/2014/main" val="1239054213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2271331972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3134362906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3720061078"/>
                    </a:ext>
                  </a:extLst>
                </a:gridCol>
                <a:gridCol w="858620">
                  <a:extLst>
                    <a:ext uri="{9D8B030D-6E8A-4147-A177-3AD203B41FA5}">
                      <a16:colId xmlns:a16="http://schemas.microsoft.com/office/drawing/2014/main" val="1195529879"/>
                    </a:ext>
                  </a:extLst>
                </a:gridCol>
              </a:tblGrid>
              <a:tr h="83100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8319" marR="58319" marT="29160" marB="29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642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39489" y="3949835"/>
            <a:ext cx="35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0357" y="3853756"/>
            <a:ext cx="637691" cy="584775"/>
          </a:xfrm>
          <a:prstGeom prst="rect">
            <a:avLst/>
          </a:prstGeom>
          <a:solidFill>
            <a:srgbClr val="E1F9EE"/>
          </a:solidFill>
          <a:ln>
            <a:solidFill>
              <a:srgbClr val="E1F9E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18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1955" y="5395228"/>
            <a:ext cx="637691" cy="58477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24146" y="3923074"/>
            <a:ext cx="35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18323" y="3955776"/>
            <a:ext cx="35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3644" y="3949835"/>
            <a:ext cx="35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99213" y="3949834"/>
            <a:ext cx="35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?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68565" y="3799963"/>
            <a:ext cx="404837" cy="707886"/>
          </a:xfrm>
          <a:prstGeom prst="rect">
            <a:avLst/>
          </a:prstGeom>
          <a:solidFill>
            <a:srgbClr val="E1F9EE"/>
          </a:solidFill>
          <a:ln>
            <a:solidFill>
              <a:srgbClr val="E1F9E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-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57392" y="3860021"/>
            <a:ext cx="534744" cy="584775"/>
          </a:xfrm>
          <a:prstGeom prst="rect">
            <a:avLst/>
          </a:prstGeom>
          <a:solidFill>
            <a:srgbClr val="E1F9EE"/>
          </a:solidFill>
          <a:ln>
            <a:solidFill>
              <a:srgbClr val="E1F9E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8589" y="3875852"/>
            <a:ext cx="396090" cy="584775"/>
          </a:xfrm>
          <a:prstGeom prst="rect">
            <a:avLst/>
          </a:prstGeom>
          <a:solidFill>
            <a:srgbClr val="E1F9EE"/>
          </a:solidFill>
          <a:ln>
            <a:solidFill>
              <a:srgbClr val="E1F9E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49937" y="3882223"/>
            <a:ext cx="677169" cy="584775"/>
          </a:xfrm>
          <a:prstGeom prst="rect">
            <a:avLst/>
          </a:prstGeom>
          <a:solidFill>
            <a:srgbClr val="E1F9EE"/>
          </a:solidFill>
          <a:ln>
            <a:solidFill>
              <a:srgbClr val="E1F9E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38076AB9-D82E-4B6E-9C1B-4A6D746795D4}"/>
              </a:ext>
            </a:extLst>
          </p:cNvPr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1BA584-BC9C-4D73-9A1D-1757E283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30FFBF12-0077-45AF-A099-55A2E7DB37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AutoShape 15">
              <a:extLst>
                <a:ext uri="{FF2B5EF4-FFF2-40B4-BE49-F238E27FC236}">
                  <a16:creationId xmlns:a16="http://schemas.microsoft.com/office/drawing/2014/main" id="{3692E888-0DF4-4E66-BB3C-BC5CF6945D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93AEB576-2350-45C1-B7C1-177FBD625B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79C27CE-ABB7-492E-A455-D5FD83F1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D57413F-3ADC-472B-98DC-A8CBD522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59E17A6-B366-4F50-968A-E86BBB5A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35517BA-35AC-45ED-9045-59AC5E540BDA}"/>
              </a:ext>
            </a:extLst>
          </p:cNvPr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6E6E6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052" name="组合 2051">
            <a:extLst>
              <a:ext uri="{FF2B5EF4-FFF2-40B4-BE49-F238E27FC236}">
                <a16:creationId xmlns:a16="http://schemas.microsoft.com/office/drawing/2014/main" id="{CFDBD44A-799C-4A05-B59F-7B1BAB82EC60}"/>
              </a:ext>
            </a:extLst>
          </p:cNvPr>
          <p:cNvGrpSpPr/>
          <p:nvPr/>
        </p:nvGrpSpPr>
        <p:grpSpPr>
          <a:xfrm>
            <a:off x="-353259" y="2527065"/>
            <a:ext cx="3543074" cy="1451316"/>
            <a:chOff x="1025525" y="1941513"/>
            <a:chExt cx="2552428" cy="1045527"/>
          </a:xfrm>
        </p:grpSpPr>
        <p:sp>
          <p:nvSpPr>
            <p:cNvPr id="2049" name="AutoShape 23">
              <a:extLst>
                <a:ext uri="{FF2B5EF4-FFF2-40B4-BE49-F238E27FC236}">
                  <a16:creationId xmlns:a16="http://schemas.microsoft.com/office/drawing/2014/main" id="{B3078D45-D373-46EE-89A9-4C5327D644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5525" y="1941513"/>
              <a:ext cx="2552428" cy="10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50" name="Freeform 25">
              <a:extLst>
                <a:ext uri="{FF2B5EF4-FFF2-40B4-BE49-F238E27FC236}">
                  <a16:creationId xmlns:a16="http://schemas.microsoft.com/office/drawing/2014/main" id="{EFF29081-9C48-4D7A-92FF-C792D718A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246" y="1945234"/>
              <a:ext cx="2544987" cy="1038086"/>
            </a:xfrm>
            <a:custGeom>
              <a:avLst/>
              <a:gdLst>
                <a:gd name="T0" fmla="*/ 0 w 499"/>
                <a:gd name="T1" fmla="*/ 202 h 202"/>
                <a:gd name="T2" fmla="*/ 7 w 499"/>
                <a:gd name="T3" fmla="*/ 202 h 202"/>
                <a:gd name="T4" fmla="*/ 492 w 499"/>
                <a:gd name="T5" fmla="*/ 200 h 202"/>
                <a:gd name="T6" fmla="*/ 499 w 499"/>
                <a:gd name="T7" fmla="*/ 200 h 202"/>
                <a:gd name="T8" fmla="*/ 498 w 499"/>
                <a:gd name="T9" fmla="*/ 192 h 202"/>
                <a:gd name="T10" fmla="*/ 421 w 499"/>
                <a:gd name="T11" fmla="*/ 127 h 202"/>
                <a:gd name="T12" fmla="*/ 421 w 499"/>
                <a:gd name="T13" fmla="*/ 127 h 202"/>
                <a:gd name="T14" fmla="*/ 420 w 499"/>
                <a:gd name="T15" fmla="*/ 127 h 202"/>
                <a:gd name="T16" fmla="*/ 385 w 499"/>
                <a:gd name="T17" fmla="*/ 135 h 202"/>
                <a:gd name="T18" fmla="*/ 300 w 499"/>
                <a:gd name="T19" fmla="*/ 84 h 202"/>
                <a:gd name="T20" fmla="*/ 299 w 499"/>
                <a:gd name="T21" fmla="*/ 84 h 202"/>
                <a:gd name="T22" fmla="*/ 294 w 499"/>
                <a:gd name="T23" fmla="*/ 84 h 202"/>
                <a:gd name="T24" fmla="*/ 185 w 499"/>
                <a:gd name="T25" fmla="*/ 0 h 202"/>
                <a:gd name="T26" fmla="*/ 184 w 499"/>
                <a:gd name="T27" fmla="*/ 0 h 202"/>
                <a:gd name="T28" fmla="*/ 105 w 499"/>
                <a:gd name="T29" fmla="*/ 33 h 202"/>
                <a:gd name="T30" fmla="*/ 72 w 499"/>
                <a:gd name="T31" fmla="*/ 113 h 202"/>
                <a:gd name="T32" fmla="*/ 73 w 499"/>
                <a:gd name="T33" fmla="*/ 130 h 202"/>
                <a:gd name="T34" fmla="*/ 69 w 499"/>
                <a:gd name="T35" fmla="*/ 130 h 202"/>
                <a:gd name="T36" fmla="*/ 0 w 499"/>
                <a:gd name="T37" fmla="*/ 195 h 202"/>
                <a:gd name="T38" fmla="*/ 0 w 499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202">
                  <a:moveTo>
                    <a:pt x="0" y="202"/>
                  </a:moveTo>
                  <a:cubicBezTo>
                    <a:pt x="7" y="202"/>
                    <a:pt x="7" y="202"/>
                    <a:pt x="7" y="202"/>
                  </a:cubicBezTo>
                  <a:cubicBezTo>
                    <a:pt x="492" y="200"/>
                    <a:pt x="492" y="200"/>
                    <a:pt x="492" y="200"/>
                  </a:cubicBezTo>
                  <a:cubicBezTo>
                    <a:pt x="499" y="200"/>
                    <a:pt x="499" y="200"/>
                    <a:pt x="499" y="20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492" y="154"/>
                    <a:pt x="459" y="127"/>
                    <a:pt x="421" y="127"/>
                  </a:cubicBezTo>
                  <a:cubicBezTo>
                    <a:pt x="421" y="127"/>
                    <a:pt x="421" y="127"/>
                    <a:pt x="421" y="127"/>
                  </a:cubicBezTo>
                  <a:cubicBezTo>
                    <a:pt x="420" y="127"/>
                    <a:pt x="420" y="127"/>
                    <a:pt x="420" y="127"/>
                  </a:cubicBezTo>
                  <a:cubicBezTo>
                    <a:pt x="408" y="127"/>
                    <a:pt x="396" y="130"/>
                    <a:pt x="385" y="135"/>
                  </a:cubicBezTo>
                  <a:cubicBezTo>
                    <a:pt x="368" y="104"/>
                    <a:pt x="336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4"/>
                    <a:pt x="296" y="84"/>
                    <a:pt x="294" y="84"/>
                  </a:cubicBezTo>
                  <a:cubicBezTo>
                    <a:pt x="281" y="35"/>
                    <a:pt x="236" y="0"/>
                    <a:pt x="185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4" y="0"/>
                    <a:pt x="126" y="12"/>
                    <a:pt x="105" y="33"/>
                  </a:cubicBezTo>
                  <a:cubicBezTo>
                    <a:pt x="83" y="54"/>
                    <a:pt x="72" y="83"/>
                    <a:pt x="72" y="113"/>
                  </a:cubicBezTo>
                  <a:cubicBezTo>
                    <a:pt x="72" y="119"/>
                    <a:pt x="72" y="124"/>
                    <a:pt x="73" y="130"/>
                  </a:cubicBezTo>
                  <a:cubicBezTo>
                    <a:pt x="72" y="130"/>
                    <a:pt x="70" y="130"/>
                    <a:pt x="69" y="130"/>
                  </a:cubicBezTo>
                  <a:cubicBezTo>
                    <a:pt x="32" y="130"/>
                    <a:pt x="2" y="159"/>
                    <a:pt x="0" y="195"/>
                  </a:cubicBezTo>
                  <a:cubicBezTo>
                    <a:pt x="0" y="202"/>
                    <a:pt x="0" y="202"/>
                    <a:pt x="0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7" name="Freeform 34">
            <a:extLst>
              <a:ext uri="{FF2B5EF4-FFF2-40B4-BE49-F238E27FC236}">
                <a16:creationId xmlns:a16="http://schemas.microsoft.com/office/drawing/2014/main" id="{815E7F62-C858-4B1B-A17B-9D3C4F880973}"/>
              </a:ext>
            </a:extLst>
          </p:cNvPr>
          <p:cNvSpPr>
            <a:spLocks noEditPoints="1"/>
          </p:cNvSpPr>
          <p:nvPr/>
        </p:nvSpPr>
        <p:spPr bwMode="auto">
          <a:xfrm rot="19973487">
            <a:off x="502966" y="1640921"/>
            <a:ext cx="1143076" cy="597688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41CF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DBF704A9-221B-4E45-8BEC-80FBD14DF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82" name="Freeform 34">
            <a:extLst>
              <a:ext uri="{FF2B5EF4-FFF2-40B4-BE49-F238E27FC236}">
                <a16:creationId xmlns:a16="http://schemas.microsoft.com/office/drawing/2014/main" id="{9146C7F2-C769-46AB-8E22-A3274EE0B3FC}"/>
              </a:ext>
            </a:extLst>
          </p:cNvPr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3" name="Freeform 35">
            <a:extLst>
              <a:ext uri="{FF2B5EF4-FFF2-40B4-BE49-F238E27FC236}">
                <a16:creationId xmlns:a16="http://schemas.microsoft.com/office/drawing/2014/main" id="{B982F93D-A996-477B-ACB0-B3509078E774}"/>
              </a:ext>
            </a:extLst>
          </p:cNvPr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4" name="Freeform 37">
            <a:extLst>
              <a:ext uri="{FF2B5EF4-FFF2-40B4-BE49-F238E27FC236}">
                <a16:creationId xmlns:a16="http://schemas.microsoft.com/office/drawing/2014/main" id="{667A628D-5ABD-4F9A-A6FA-0E01DCE4FD55}"/>
              </a:ext>
            </a:extLst>
          </p:cNvPr>
          <p:cNvSpPr>
            <a:spLocks noEditPoints="1"/>
          </p:cNvSpPr>
          <p:nvPr/>
        </p:nvSpPr>
        <p:spPr bwMode="auto">
          <a:xfrm>
            <a:off x="312353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5" name="Freeform 38">
            <a:extLst>
              <a:ext uri="{FF2B5EF4-FFF2-40B4-BE49-F238E27FC236}">
                <a16:creationId xmlns:a16="http://schemas.microsoft.com/office/drawing/2014/main" id="{A3E68F7D-F23D-48DC-AEC0-58050B174BD8}"/>
              </a:ext>
            </a:extLst>
          </p:cNvPr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87640C61-3F35-4C3E-9B08-5FF8A953AD75}"/>
              </a:ext>
            </a:extLst>
          </p:cNvPr>
          <p:cNvSpPr>
            <a:spLocks/>
          </p:cNvSpPr>
          <p:nvPr/>
        </p:nvSpPr>
        <p:spPr bwMode="auto">
          <a:xfrm>
            <a:off x="639159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DB677B-E95B-4AD8-9E80-6A0E4D103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25" y="1536293"/>
            <a:ext cx="3158002" cy="376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448462" y="2046832"/>
            <a:ext cx="8489191" cy="29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6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6" y="99867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3177782" y="367922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548371" y="193456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3485995" y="47224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27370" y="4685700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034230" y="2511425"/>
            <a:ext cx="3748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 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78322" y="2961706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– 7 = 10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15469" y="5090727"/>
            <a:ext cx="4047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8322" y="5675502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– 9 = 10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644478" y="2511425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03635" y="2961706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– 2 = 10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559416" y="5142467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300805" y="5649332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– 8 = 10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9">
            <a:extLst>
              <a:ext uri="{FF2B5EF4-FFF2-40B4-BE49-F238E27FC236}">
                <a16:creationId xmlns:a16="http://schemas.microsoft.com/office/drawing/2014/main" id="{5B58D063-B166-4D8D-943D-AC7D2E435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0" b="100000" l="0" r="99914">
                        <a14:foregroundMark x1="15866" y1="38811" x2="15866" y2="38811"/>
                        <a14:foregroundMark x1="47513" y1="33172" x2="47513" y2="33172"/>
                        <a14:foregroundMark x1="77873" y1="56883" x2="77873" y2="56883"/>
                        <a14:foregroundMark x1="83362" y1="61856" x2="83362" y2="6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7401310" y="-1306695"/>
            <a:ext cx="7081606" cy="8164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1619251"/>
            <a:ext cx="8589672" cy="33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8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9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10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1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2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650446" y="771854"/>
            <a:ext cx="479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985316" y="5605463"/>
            <a:ext cx="13994822" cy="12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32096 -4.8148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3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3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13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13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44037" y="3527704"/>
            <a:ext cx="822960" cy="822960"/>
            <a:chOff x="5570361" y="1783712"/>
            <a:chExt cx="822960" cy="822960"/>
          </a:xfrm>
        </p:grpSpPr>
        <p:sp>
          <p:nvSpPr>
            <p:cNvPr id="17" name="Flowchart: Connector 16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15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19" name="Straight Connector 18"/>
          <p:cNvCxnSpPr>
            <a:endCxn id="21" idx="2"/>
          </p:cNvCxnSpPr>
          <p:nvPr/>
        </p:nvCxnSpPr>
        <p:spPr>
          <a:xfrm flipV="1">
            <a:off x="5739456" y="3454789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>
          <a:xfrm>
            <a:off x="5738938" y="4042924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1" name="Flowchart: Connector 20"/>
          <p:cNvSpPr/>
          <p:nvPr/>
        </p:nvSpPr>
        <p:spPr>
          <a:xfrm>
            <a:off x="6562416" y="3043309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2500" y="310084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561898" y="3974243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8302" y="408931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endParaRPr lang="en-US" sz="3600" kern="0" dirty="0">
              <a:solidFill>
                <a:srgbClr val="5959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6561897" y="3974243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7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endParaRPr lang="en-US" sz="3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44037" y="3527704"/>
            <a:ext cx="822960" cy="822960"/>
            <a:chOff x="5570361" y="1783712"/>
            <a:chExt cx="822960" cy="822960"/>
          </a:xfrm>
        </p:grpSpPr>
        <p:sp>
          <p:nvSpPr>
            <p:cNvPr id="13" name="Flowchart: Connector 12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15" name="Straight Connector 14"/>
          <p:cNvCxnSpPr>
            <a:endCxn id="17" idx="2"/>
          </p:cNvCxnSpPr>
          <p:nvPr/>
        </p:nvCxnSpPr>
        <p:spPr>
          <a:xfrm flipV="1">
            <a:off x="5739456" y="3454789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endCxn id="19" idx="2"/>
          </p:cNvCxnSpPr>
          <p:nvPr/>
        </p:nvCxnSpPr>
        <p:spPr>
          <a:xfrm>
            <a:off x="5738938" y="4042924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17" name="Flowchart: Connector 16"/>
          <p:cNvSpPr/>
          <p:nvPr/>
        </p:nvSpPr>
        <p:spPr>
          <a:xfrm>
            <a:off x="6562416" y="3043309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8302" y="31001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561898" y="3974243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1201" y="4089317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5959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endParaRPr lang="en-US" sz="3600" kern="0" dirty="0">
              <a:solidFill>
                <a:srgbClr val="5959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74717" y="3042577"/>
            <a:ext cx="822960" cy="822960"/>
            <a:chOff x="7666797" y="2592846"/>
            <a:chExt cx="822960" cy="822960"/>
          </a:xfrm>
        </p:grpSpPr>
        <p:sp>
          <p:nvSpPr>
            <p:cNvPr id="21" name="Flowchart: Connector 20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726257" y="2689366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7" name="Google Shape;236;p7"/>
          <p:cNvSpPr/>
          <p:nvPr/>
        </p:nvSpPr>
        <p:spPr>
          <a:xfrm>
            <a:off x="4471219" y="2633524"/>
            <a:ext cx="3595555" cy="1091877"/>
          </a:xfrm>
          <a:prstGeom prst="rect">
            <a:avLst/>
          </a:prstGeom>
          <a:solidFill>
            <a:srgbClr val="FFD99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 – 4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……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38055" y="4607628"/>
            <a:ext cx="822960" cy="822960"/>
            <a:chOff x="5570361" y="1783712"/>
            <a:chExt cx="822960" cy="822960"/>
          </a:xfrm>
        </p:grpSpPr>
        <p:sp>
          <p:nvSpPr>
            <p:cNvPr id="18" name="Flowchart: Connector 17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14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0" name="Straight Connector 19"/>
          <p:cNvCxnSpPr>
            <a:endCxn id="22" idx="2"/>
          </p:cNvCxnSpPr>
          <p:nvPr/>
        </p:nvCxnSpPr>
        <p:spPr>
          <a:xfrm flipV="1">
            <a:off x="5833474" y="4534713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endCxn id="24" idx="2"/>
          </p:cNvCxnSpPr>
          <p:nvPr/>
        </p:nvCxnSpPr>
        <p:spPr>
          <a:xfrm>
            <a:off x="5832956" y="5122848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2" name="Flowchart: Connector 21"/>
          <p:cNvSpPr/>
          <p:nvPr/>
        </p:nvSpPr>
        <p:spPr>
          <a:xfrm>
            <a:off x="6656434" y="4123233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655916" y="5054167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70464" y="4136881"/>
            <a:ext cx="822960" cy="822960"/>
            <a:chOff x="7666797" y="2592846"/>
            <a:chExt cx="822960" cy="822960"/>
          </a:xfrm>
        </p:grpSpPr>
        <p:sp>
          <p:nvSpPr>
            <p:cNvPr id="27" name="Flowchart: Connector 26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26257" y="2689366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1749" y="5054167"/>
            <a:ext cx="822960" cy="822960"/>
            <a:chOff x="7666797" y="2592846"/>
            <a:chExt cx="822960" cy="822960"/>
          </a:xfrm>
        </p:grpSpPr>
        <p:sp>
          <p:nvSpPr>
            <p:cNvPr id="30" name="Flowchart: Connector 29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32496" y="266152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76661" y="2794987"/>
            <a:ext cx="806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18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236;p7"/>
          <p:cNvSpPr/>
          <p:nvPr/>
        </p:nvSpPr>
        <p:spPr>
          <a:xfrm>
            <a:off x="4471219" y="2633524"/>
            <a:ext cx="3595555" cy="1091877"/>
          </a:xfrm>
          <a:prstGeom prst="rect">
            <a:avLst/>
          </a:prstGeom>
          <a:solidFill>
            <a:srgbClr val="FFD99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17 – 7 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……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38055" y="4607628"/>
            <a:ext cx="822960" cy="822960"/>
            <a:chOff x="5570361" y="1783712"/>
            <a:chExt cx="822960" cy="822960"/>
          </a:xfrm>
        </p:grpSpPr>
        <p:sp>
          <p:nvSpPr>
            <p:cNvPr id="21" name="Flowchart: Connector 20"/>
            <p:cNvSpPr/>
            <p:nvPr/>
          </p:nvSpPr>
          <p:spPr>
            <a:xfrm>
              <a:off x="5570361" y="1783712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47711" y="1841249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17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3" name="Straight Connector 22"/>
          <p:cNvCxnSpPr>
            <a:endCxn id="25" idx="2"/>
          </p:cNvCxnSpPr>
          <p:nvPr/>
        </p:nvCxnSpPr>
        <p:spPr>
          <a:xfrm flipV="1">
            <a:off x="5833474" y="4534713"/>
            <a:ext cx="822960" cy="353211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cxnSp>
        <p:nvCxnSpPr>
          <p:cNvPr id="24" name="Straight Connector 23"/>
          <p:cNvCxnSpPr>
            <a:endCxn id="26" idx="2"/>
          </p:cNvCxnSpPr>
          <p:nvPr/>
        </p:nvCxnSpPr>
        <p:spPr>
          <a:xfrm>
            <a:off x="5832956" y="5122848"/>
            <a:ext cx="822960" cy="342799"/>
          </a:xfrm>
          <a:prstGeom prst="line">
            <a:avLst/>
          </a:prstGeom>
          <a:noFill/>
          <a:ln w="28575" cap="flat" cmpd="sng" algn="ctr">
            <a:solidFill>
              <a:srgbClr val="595959"/>
            </a:solidFill>
            <a:prstDash val="solid"/>
          </a:ln>
          <a:effectLst/>
        </p:spPr>
      </p:cxnSp>
      <p:sp>
        <p:nvSpPr>
          <p:cNvPr id="25" name="Flowchart: Connector 24"/>
          <p:cNvSpPr/>
          <p:nvPr/>
        </p:nvSpPr>
        <p:spPr>
          <a:xfrm>
            <a:off x="6656434" y="4123233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655916" y="5054167"/>
            <a:ext cx="822960" cy="822960"/>
          </a:xfrm>
          <a:prstGeom prst="flowChartConnector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70464" y="4136881"/>
            <a:ext cx="822960" cy="822960"/>
            <a:chOff x="7666797" y="2592846"/>
            <a:chExt cx="822960" cy="822960"/>
          </a:xfrm>
        </p:grpSpPr>
        <p:sp>
          <p:nvSpPr>
            <p:cNvPr id="28" name="Flowchart: Connector 27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26257" y="2689366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10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61749" y="5054167"/>
            <a:ext cx="822960" cy="822960"/>
            <a:chOff x="7666797" y="2592846"/>
            <a:chExt cx="822960" cy="822960"/>
          </a:xfrm>
        </p:grpSpPr>
        <p:sp>
          <p:nvSpPr>
            <p:cNvPr id="31" name="Flowchart: Connector 30"/>
            <p:cNvSpPr/>
            <p:nvPr/>
          </p:nvSpPr>
          <p:spPr>
            <a:xfrm>
              <a:off x="7666797" y="2592846"/>
              <a:ext cx="822960" cy="822960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83296" y="2674227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7</a:t>
              </a:r>
              <a:endPara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776661" y="2794987"/>
            <a:ext cx="806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Thứ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… </a:t>
            </a:r>
            <a:r>
              <a:rPr lang="en-US" altLang="zh-CN" sz="3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ngày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… </a:t>
            </a:r>
            <a:r>
              <a:rPr lang="en-US" altLang="zh-CN" sz="3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tháng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… </a:t>
            </a:r>
            <a:r>
              <a:rPr lang="en-US" altLang="zh-CN" sz="3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năm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 2021</a:t>
            </a:r>
            <a:endParaRPr lang="zh-CN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0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Toán</a:t>
            </a:r>
            <a:endParaRPr lang="zh-CN" altLang="en-US" sz="4000" b="1" u="sng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5"/>
          <a:stretch/>
        </p:blipFill>
        <p:spPr>
          <a:xfrm>
            <a:off x="2315462" y="3876020"/>
            <a:ext cx="7299760" cy="10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38076AB9-D82E-4B6E-9C1B-4A6D746795D4}"/>
              </a:ext>
            </a:extLst>
          </p:cNvPr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11BA584-BC9C-4D73-9A1D-1757E283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30FFBF12-0077-45AF-A099-55A2E7DB37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AutoShape 15">
              <a:extLst>
                <a:ext uri="{FF2B5EF4-FFF2-40B4-BE49-F238E27FC236}">
                  <a16:creationId xmlns:a16="http://schemas.microsoft.com/office/drawing/2014/main" id="{3692E888-0DF4-4E66-BB3C-BC5CF6945D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93AEB576-2350-45C1-B7C1-177FBD625B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79C27CE-ABB7-492E-A455-D5FD83F1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D57413F-3ADC-472B-98DC-A8CBD522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59E17A6-B366-4F50-968A-E86BBB5A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35517BA-35AC-45ED-9045-59AC5E540BDA}"/>
              </a:ext>
            </a:extLst>
          </p:cNvPr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6E6E6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052" name="组合 2051">
            <a:extLst>
              <a:ext uri="{FF2B5EF4-FFF2-40B4-BE49-F238E27FC236}">
                <a16:creationId xmlns:a16="http://schemas.microsoft.com/office/drawing/2014/main" id="{CFDBD44A-799C-4A05-B59F-7B1BAB82EC60}"/>
              </a:ext>
            </a:extLst>
          </p:cNvPr>
          <p:cNvGrpSpPr/>
          <p:nvPr/>
        </p:nvGrpSpPr>
        <p:grpSpPr>
          <a:xfrm>
            <a:off x="-353259" y="2527065"/>
            <a:ext cx="3543074" cy="1451316"/>
            <a:chOff x="1025525" y="1941513"/>
            <a:chExt cx="2552428" cy="1045527"/>
          </a:xfrm>
        </p:grpSpPr>
        <p:sp>
          <p:nvSpPr>
            <p:cNvPr id="2049" name="AutoShape 23">
              <a:extLst>
                <a:ext uri="{FF2B5EF4-FFF2-40B4-BE49-F238E27FC236}">
                  <a16:creationId xmlns:a16="http://schemas.microsoft.com/office/drawing/2014/main" id="{B3078D45-D373-46EE-89A9-4C5327D644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5525" y="1941513"/>
              <a:ext cx="2552428" cy="10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50" name="Freeform 25">
              <a:extLst>
                <a:ext uri="{FF2B5EF4-FFF2-40B4-BE49-F238E27FC236}">
                  <a16:creationId xmlns:a16="http://schemas.microsoft.com/office/drawing/2014/main" id="{EFF29081-9C48-4D7A-92FF-C792D718A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246" y="1945234"/>
              <a:ext cx="2544987" cy="1038086"/>
            </a:xfrm>
            <a:custGeom>
              <a:avLst/>
              <a:gdLst>
                <a:gd name="T0" fmla="*/ 0 w 499"/>
                <a:gd name="T1" fmla="*/ 202 h 202"/>
                <a:gd name="T2" fmla="*/ 7 w 499"/>
                <a:gd name="T3" fmla="*/ 202 h 202"/>
                <a:gd name="T4" fmla="*/ 492 w 499"/>
                <a:gd name="T5" fmla="*/ 200 h 202"/>
                <a:gd name="T6" fmla="*/ 499 w 499"/>
                <a:gd name="T7" fmla="*/ 200 h 202"/>
                <a:gd name="T8" fmla="*/ 498 w 499"/>
                <a:gd name="T9" fmla="*/ 192 h 202"/>
                <a:gd name="T10" fmla="*/ 421 w 499"/>
                <a:gd name="T11" fmla="*/ 127 h 202"/>
                <a:gd name="T12" fmla="*/ 421 w 499"/>
                <a:gd name="T13" fmla="*/ 127 h 202"/>
                <a:gd name="T14" fmla="*/ 420 w 499"/>
                <a:gd name="T15" fmla="*/ 127 h 202"/>
                <a:gd name="T16" fmla="*/ 385 w 499"/>
                <a:gd name="T17" fmla="*/ 135 h 202"/>
                <a:gd name="T18" fmla="*/ 300 w 499"/>
                <a:gd name="T19" fmla="*/ 84 h 202"/>
                <a:gd name="T20" fmla="*/ 299 w 499"/>
                <a:gd name="T21" fmla="*/ 84 h 202"/>
                <a:gd name="T22" fmla="*/ 294 w 499"/>
                <a:gd name="T23" fmla="*/ 84 h 202"/>
                <a:gd name="T24" fmla="*/ 185 w 499"/>
                <a:gd name="T25" fmla="*/ 0 h 202"/>
                <a:gd name="T26" fmla="*/ 184 w 499"/>
                <a:gd name="T27" fmla="*/ 0 h 202"/>
                <a:gd name="T28" fmla="*/ 105 w 499"/>
                <a:gd name="T29" fmla="*/ 33 h 202"/>
                <a:gd name="T30" fmla="*/ 72 w 499"/>
                <a:gd name="T31" fmla="*/ 113 h 202"/>
                <a:gd name="T32" fmla="*/ 73 w 499"/>
                <a:gd name="T33" fmla="*/ 130 h 202"/>
                <a:gd name="T34" fmla="*/ 69 w 499"/>
                <a:gd name="T35" fmla="*/ 130 h 202"/>
                <a:gd name="T36" fmla="*/ 0 w 499"/>
                <a:gd name="T37" fmla="*/ 195 h 202"/>
                <a:gd name="T38" fmla="*/ 0 w 499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202">
                  <a:moveTo>
                    <a:pt x="0" y="202"/>
                  </a:moveTo>
                  <a:cubicBezTo>
                    <a:pt x="7" y="202"/>
                    <a:pt x="7" y="202"/>
                    <a:pt x="7" y="202"/>
                  </a:cubicBezTo>
                  <a:cubicBezTo>
                    <a:pt x="492" y="200"/>
                    <a:pt x="492" y="200"/>
                    <a:pt x="492" y="200"/>
                  </a:cubicBezTo>
                  <a:cubicBezTo>
                    <a:pt x="499" y="200"/>
                    <a:pt x="499" y="200"/>
                    <a:pt x="499" y="20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492" y="154"/>
                    <a:pt x="459" y="127"/>
                    <a:pt x="421" y="127"/>
                  </a:cubicBezTo>
                  <a:cubicBezTo>
                    <a:pt x="421" y="127"/>
                    <a:pt x="421" y="127"/>
                    <a:pt x="421" y="127"/>
                  </a:cubicBezTo>
                  <a:cubicBezTo>
                    <a:pt x="420" y="127"/>
                    <a:pt x="420" y="127"/>
                    <a:pt x="420" y="127"/>
                  </a:cubicBezTo>
                  <a:cubicBezTo>
                    <a:pt x="408" y="127"/>
                    <a:pt x="396" y="130"/>
                    <a:pt x="385" y="135"/>
                  </a:cubicBezTo>
                  <a:cubicBezTo>
                    <a:pt x="368" y="104"/>
                    <a:pt x="336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4"/>
                    <a:pt x="296" y="84"/>
                    <a:pt x="294" y="84"/>
                  </a:cubicBezTo>
                  <a:cubicBezTo>
                    <a:pt x="281" y="35"/>
                    <a:pt x="236" y="0"/>
                    <a:pt x="185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4" y="0"/>
                    <a:pt x="126" y="12"/>
                    <a:pt x="105" y="33"/>
                  </a:cubicBezTo>
                  <a:cubicBezTo>
                    <a:pt x="83" y="54"/>
                    <a:pt x="72" y="83"/>
                    <a:pt x="72" y="113"/>
                  </a:cubicBezTo>
                  <a:cubicBezTo>
                    <a:pt x="72" y="119"/>
                    <a:pt x="72" y="124"/>
                    <a:pt x="73" y="130"/>
                  </a:cubicBezTo>
                  <a:cubicBezTo>
                    <a:pt x="72" y="130"/>
                    <a:pt x="70" y="130"/>
                    <a:pt x="69" y="130"/>
                  </a:cubicBezTo>
                  <a:cubicBezTo>
                    <a:pt x="32" y="130"/>
                    <a:pt x="2" y="159"/>
                    <a:pt x="0" y="195"/>
                  </a:cubicBezTo>
                  <a:cubicBezTo>
                    <a:pt x="0" y="202"/>
                    <a:pt x="0" y="202"/>
                    <a:pt x="0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7" name="Freeform 34">
            <a:extLst>
              <a:ext uri="{FF2B5EF4-FFF2-40B4-BE49-F238E27FC236}">
                <a16:creationId xmlns:a16="http://schemas.microsoft.com/office/drawing/2014/main" id="{815E7F62-C858-4B1B-A17B-9D3C4F880973}"/>
              </a:ext>
            </a:extLst>
          </p:cNvPr>
          <p:cNvSpPr>
            <a:spLocks noEditPoints="1"/>
          </p:cNvSpPr>
          <p:nvPr/>
        </p:nvSpPr>
        <p:spPr bwMode="auto">
          <a:xfrm rot="19973487">
            <a:off x="502966" y="1640921"/>
            <a:ext cx="1143076" cy="597688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41CF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DBF704A9-221B-4E45-8BEC-80FBD14DF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50" b="-1"/>
          <a:stretch/>
        </p:blipFill>
        <p:spPr>
          <a:xfrm>
            <a:off x="-2378703" y="-10123"/>
            <a:ext cx="14570703" cy="1409891"/>
          </a:xfrm>
          <a:prstGeom prst="rect">
            <a:avLst/>
          </a:prstGeom>
          <a:effectLst/>
        </p:spPr>
      </p:pic>
      <p:sp>
        <p:nvSpPr>
          <p:cNvPr id="82" name="Freeform 34">
            <a:extLst>
              <a:ext uri="{FF2B5EF4-FFF2-40B4-BE49-F238E27FC236}">
                <a16:creationId xmlns:a16="http://schemas.microsoft.com/office/drawing/2014/main" id="{9146C7F2-C769-46AB-8E22-A3274EE0B3FC}"/>
              </a:ext>
            </a:extLst>
          </p:cNvPr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3" name="Freeform 35">
            <a:extLst>
              <a:ext uri="{FF2B5EF4-FFF2-40B4-BE49-F238E27FC236}">
                <a16:creationId xmlns:a16="http://schemas.microsoft.com/office/drawing/2014/main" id="{B982F93D-A996-477B-ACB0-B3509078E774}"/>
              </a:ext>
            </a:extLst>
          </p:cNvPr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4" name="Freeform 37">
            <a:extLst>
              <a:ext uri="{FF2B5EF4-FFF2-40B4-BE49-F238E27FC236}">
                <a16:creationId xmlns:a16="http://schemas.microsoft.com/office/drawing/2014/main" id="{667A628D-5ABD-4F9A-A6FA-0E01DCE4FD55}"/>
              </a:ext>
            </a:extLst>
          </p:cNvPr>
          <p:cNvSpPr>
            <a:spLocks noEditPoints="1"/>
          </p:cNvSpPr>
          <p:nvPr/>
        </p:nvSpPr>
        <p:spPr bwMode="auto">
          <a:xfrm>
            <a:off x="2833025" y="5350367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5" name="Freeform 38">
            <a:extLst>
              <a:ext uri="{FF2B5EF4-FFF2-40B4-BE49-F238E27FC236}">
                <a16:creationId xmlns:a16="http://schemas.microsoft.com/office/drawing/2014/main" id="{A3E68F7D-F23D-48DC-AEC0-58050B174BD8}"/>
              </a:ext>
            </a:extLst>
          </p:cNvPr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87640C61-3F35-4C3E-9B08-5FF8A953AD75}"/>
              </a:ext>
            </a:extLst>
          </p:cNvPr>
          <p:cNvSpPr>
            <a:spLocks/>
          </p:cNvSpPr>
          <p:nvPr/>
        </p:nvSpPr>
        <p:spPr bwMode="auto">
          <a:xfrm>
            <a:off x="639159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DB677B-E95B-4AD8-9E80-6A0E4D103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25" y="1536293"/>
            <a:ext cx="3158002" cy="376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15433" r="11155" b="25900"/>
          <a:stretch/>
        </p:blipFill>
        <p:spPr>
          <a:xfrm>
            <a:off x="1418278" y="1483252"/>
            <a:ext cx="8104184" cy="2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B5E7D943-4DBE-4008-93F4-EC0C359C860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g90Uo3jRRghAQAAAwRAAAdAAAAdW5pdmVyc2FsL2NvbW1vbl9tZXNzYWdlcy5sbmetWM1u20YQvgfIOywIBGiB1kkKJAgKW8aKXEuEqaVCriy7PyDW5FpahOS6/FHinnztoUUvPeXeY9+g6LsUCNq+RWeXkm3lByRtAxagXfr7ZjjzzcyudvffZClaiaKUKt+znu48sZDIY5XIfLFnzdjBly8sVFY8T3iqcrFn5cpC+4OHD3ZTni9qvhDw/eEDhHYzUZawLAd6db1GMtmzpsPI9idTTE8izx/50dAdWQNbZec8v0CeWqjvis++ev7izdNnzz/ffbxGdiEKJ9jztqmQYXr2pAMRZYHvRcBGvIiSY2YN3v30879/ve2H9GfMcymxBusv/dDTgByB3V9/+e/yshU5CwJCWRR6rkMiN4yoz0w8PMKIYw1OVI2WfCVQpdBKiteoWgrIZiULgcpUJuZBrGAjr0WbMcefYJdGAQlZ4NrM9ak1CFVRXHxhaHldLVUB5kqUyJKfpiIxNkE35vl5IUowzSvQFYK/ainhP1XGZb7TajrAc5eOIub7XhgR6mx2rAHJE+QUXJvpyRLgkARAUPBSFLfARkZpBo5wmvZjGLujsQcfpl0Yy8UyhU/V148pgRxMRd6GAo2QAPQVhnM/cHTQwBTi6JyX5WtVJFv6uJmoNmKX2j5I0GY3yJnm2BBDjiV0j6IQcdVGNiFhiEckGvrHIGRrQP0+CP8QCu6wD+KEhFAiJGzDUHzkjrAWvC6xjf439RVzLef0AvE4BpwO30qquoQdHVKoAlNp5U4/MyF5OYO0udj7RBk3rBBds1rIlQA/ikQUrYagw9jE0Sp6OXO/iQ6w6xEnAlk5/jxipu1pixm/QLmqEE9WPI8FOhUxr0HrF/AskYl5pvNs7P9Qyx8Rr9Zd5dG6IVGHHD/q689WD/uIW3UJPlWVyM6rNtM6YGv3b+OF1vQnXejy6rezH9qE4sD17yczpczqtOm6d87PlWd9c9TqxB0j1T1b9+1J2PTWoQsNayhVdwSBaarnBwzAtDvKpQdgaNq0aOjhbn7Wwyb11wRUodtyHEGotlw4ghD2wM/JMHQZnI7m4rSUVeuxw1Rjk6CPpzaGs14qKnFdjKfiTMEJJxV81Zw+YAqZTLcm9MbhZmtUMJd54DIFwkUjHqBMZQb+Jx04ZxOyiUDT4LfeZK7qNDHFm8pXpslDbOtMfHhsOitUZnZTXm7E2wyZ/bt40bxc0Bid9hj/V/XXOT83yu/2WQoJDuxxZGNqE33Y17WadgRBCehQeCyMPDzUcKiFjFfxEobpmarzpCNRc1p3yAEGsvU7h4IX8fLvy987crznSbOL1rtf9yKBwtZdkFyRfUtVJcrv20gYHm7jzKILan272eD+efsHQu/+/K0V6oIM7+USwZvZkqkMtnba7YLK11nDjGF7PIFCCI3uVV3A2a0PwwQHh9DMzDHcGkx48Qo6IVMq7cViYq0VWPWzfn3DrKtU5qIP9m6zRL8wc6cRdhxz4YbqS2X8qhmaCVwp4vXNO4Wbd1cye4wpNNr3+EQiq56EZjZt2hBUerO+rvPVh6PqalWa3y12H9/4GeN/UEsDBBQAAgAIAFg90UoGWUJxJAQAAKARAAAnAAAAdW5pdmVyc2FsL2ZsYXNoX3B1Ymxpc2hpbmdfc2V0dGluZ3MueG1s1VjNbttGEL7rKRYscowoO7brCpQMVZZgIbKkiAwSoyiEFbkSt17ustylFOXkaw8peukp9x77BkXfpUDQ9i06y9VvLNtUUhUuBEPm7Mw3/zNLOWdvIoYmJJFU8Ip1UCxZiHBfBJSPK9ZLr/n01EJSYR5gJjipWFxY6KxacOJ0yKgMXaIUsEoEMFyWY1WxQqXism1Pp9MilXGiTwVLFeDLoi8iO06IJFyRxI4ZnsGXmsVEWnOEHADwFwk+F6sWCgg5BulSBCkjiAZgOafaKcyaDMvQsg3bEPvX40SkPKgLJhKUjIcV64vTmv4seAzUOY0I1zGRVSBqsirjIKDaCsxc+pagkNBxCOYeHB5ZaEoDFVasZ6VDjQP89m2cDN04jzVOXUAUuJoriIjCAVbYPBqNirxRckEwpGDGcUR9D06QjkDFOvcGbrt13hh0ul7DHVx4l21jww5CXuO1t4OQ1/LajV3488LXu5e9Wudq8Krxtdvy8qm4uOo1+u1W5/nA63bbXqu3koIsbATRsTej7EA2RJr4ZBlkB4orxnzWFmPxUeQlUdAaDCdj4okmhcyPMJPEQt/FZPwixYyqGVRDCTrompC4JmPiq77OdMVSSUqsFZwBBLsg/as6Oj5Z1tHhyemG77bRv/Jrm5kOVgr7IRQc+JvZ5tjrpAXbSPCNqtLPaChYsPSIREMSdHBE1hrJvaa8CZwHFhpBEhj4WksoZhaiCnz3l8IyHUpFVdawzXVOBFgwWQi6dG/Fwg9xAg7Kdfo87LpZ/Oo3HaGI/NZEwpDuYn0lUhagmUgRo9cEKYEgzWkE/4UErTcgGiUiyqgwJBSSjIJxE0qmJDjLo+gKVEQpSOpsMKKMhu9T+hYNyUgkgEvwBOYX0Kk0+MWdgGMs5QoUL2x8Ytqq1TlvvH6iHcTBBHN/R3CoDRLFai/4eIa4UAs5CIePU0mypAQ0yM7y+Fb89DRIGqXMpPnfTsYa9B5Tsh8tuyTmQQtyqw3xJGtE3VwZNLQghZQYTDjwYbJQnpK8gD7mSHA2Q9iH6S11W0+oSCVQTAMbaPnpFhp5RHn2NIYpCBqTgCS5IEsHh8+Ojk++PP2qXLT/uPnl6b1C873WY1irM4utfueyzSf10cp9QOiexfuA5D3r95ZsUySRLvHglrnbryHzzXd7OTi2Xlrbd1i2ax/jCnMbtX79AvUb7su255bzlFFHQMcqP4RCHOlrax6ZP9//itCH337Oha/Dnofxw08//n1zk4vzh3d//f4+V9vlU93p5uHqPs/D1TcXgd7aJSCXCbA4xmYQwupgNKJQw/+LMXBXX33+BPlPevmz7qNmEOyplwlO/BAyurcqePSzcp/hfUwRM0/LN8iNV0bH3vpCr08iymkEcdTXiOWvANXjoxK8hG49KhQAbfNXlWrhH1BLAwQUAAIACABYPdFKPwyEurYCAABWCgAAIQAAAHVuaXZlcnNhbC9mbGFzaF9za2luX3NldHRpbmdzLnhtbJVW227bMAx931cE2XvcXdMBboA2zYAC2VqsRd9lm7GFyJIhyeny9xMtqZYTO/YiFIgOz6EoimQaqz3lqw+zWZwKJuQzaE15rhDx2IxmN/Ok1lrwRSq4Bq4XXMiSsPnq48/mE0cNc0wlDiCnanYkhfaYZfOZInFnfFviGhKkoqwIP25FLhYJSfe5FDXPRkMrjhVIRvneMK9+LNebwQMYVfpBQ9mJaXONa5qkkqAUYEjfN7hGVYwkwPxJV81noqY96vLtT2QHqqhuZLefcA3JKpJDN8nXt7iG+dx4777KEtdlgYa/2lC/fMY1SGXkCLLr/P4rrkGFqOrqf2qkkiLHhHY1lx/xXcMEyUz7YVRXuEYFeCE8aPQVXHqau94HJPc17PsY21UK9oR5PRkI+OgJg5WWNcSR31mbKsTbY61Nf8BqR5gyhBBqSU8m6CdSK++mi7W8P/BGeRb6ckhLeRWsLmFtAw7cdfGWv17fNbMidPqOBRFKODgwCLEFW+Zvk9czZgC2zGdGM3jk7HgewanJivwj3xH3nJfzb6zAidlmzup33oonbbF1VRCqAzynFBmsFIbzQkvAd4ujBrMhRWcxxZwcaE40FfwX8pJjcxkVRycGV2v9lRVrqhn0FVwToxnTYci4HS9H+6PQXs3uZ9rM8Js50ZqkRWl+lNR85nQ38+ZJ5lG/BMek4YN84DsxVVQSuQf5IgSbfA4XGiaThW2uIXocBVmIo/4sx85JX/p5XSYgN+bVKChfsl3QEguaF8z86VcKb5CdKAasVqoL448Tyt7pAeKqAIhMC18DdmMtZc00ZXAA3/0B0Nx56HKxMmU6VHG3egs7HdScA05qMmjhoCjdrGiLJeR1DT2CVxNWv8Jaxgtfk0Q1F+t0vh/D7Z06g9mPMyy+8HQLuGLqeDb28wwaEP+f/AdQSwMEFAACAAgAWD3RSi3Zc+X3AwAAsRAAACYAAAB1bml2ZXJzYWwvaHRtbF9wdWJsaXNoaW5nX3NldHRpbmdzLnhtbNVYzW4bNxC+6ymILXKM1nYS1xVWMlRZhoXIkiptkBhFIVBLSsuaS26WXCnKydceWvTSU+499g2KvkuBoO1bdCjqN/IPldppC0HQcjjzzT+Hq+D4TcLRmGaKSVH29ot7HqIikoSJUdl7EZ4+PvKQ0lgQzKWgZU9IDx1XCkGaDzhTcY9qDawKAYxQpVSXvVjrtOT7k8mkyFSamV3Jcw34qhjJxE8zqqjQNPNTjqfwo6cpVd4cwQEAvokUc7FKoYBQYJHOJck5RYyA5YIZpzA/0wn3fMs1wNHlKJO5IDXJZYay0aDsfXZUNZ8Fj0U6YQkVJiSqAkRD1iVMCDNGYN5jbymKKRvFYO3+wVMPTRjRcdl7sndgcIDf38aZoVvfscGpSQiC0HMFCdWYYI3t0mrU9I1WC4IlkanACYtC2EEmAGXvJOz3mo2Ter/VDuu9/ll43rQ27CAU1l+FOwiFjbBZ34XfFb7WPu9UWxf9l/Uve43QTcXZRafebTZaz/thu90MG52VFGRhI4iBvxnlALIh8yyiyyAHUFspFtOmHMkPIq+ohs7gOBvRUJ4yyPwQc0U99G1KR1/lmDM9hWrYgwa6pDStqpRGumsyXfZ0llNvBWcBwS5I/6qOnh0u6+jg8GjDd9/qX/l1nZkB1hpHMRQc+DuzLfDXSQu2oRQbVWXWaCA5WXo0hChzcKaaMcw9xDQ4Fy13tQmBPmUc4m9k94tDobe8i2KcgclqnT4PpCn/qPJ1S2qqvrG+WdJNrC9lzgmayhxxdkmRlggSlyfwFFO03lJomMlkRuVYaaQ4IxSNGZ1Qcuyi6AJUJDlImvhyqq2G1zl7iwZ0KDPApXgMBxLQmbL4xZ2AU6zUChQvbHxkG6XROqm/emQcxGSMRbQjOGSbJql+EHw8RULqhRyEI8K5orOkEEZmey6+FT8+DYolObdpvu9krEE/YEoeRssuibnTAme1MR7PGtE01wwaWpBBSiwmbERwMjCRU1fACAskBZ8iHMF5rExbj5nMFVBsA1to9fEWWnnExGw1gvsBaMwIzZwg9/YPnjx9dvj50Relov/71c+PbxWaT6oOx0adHVW1G8enm9QHQ/QOoVtG6R2StwzULdlTmSWmxMmWuddfLOazbHs4BL4ZJddPpdn0/DRDqVevdmtnqFvvvWiGvZJLYbQk9KCOYiitoblausj88e4XhN7/+pMTvgmkC+P7H3/46+rKifO77//87Z1TI7mpbrVduNrPXbi6drR31sa6kwkwCkb2aINhwFnCoCr/F419U6f88zPhk3Tn7XdG27v31Z0UZ1EMOXqwvP7759m9Buy/FAO7Wr6Jbbx6Bf61L8YFoG/+zVAp/A1QSwMEFAACAAgAWD3RSo1yq4qEAQAAAQYAAB8AAAB1bml2ZXJzYWwvaHRtbF9za2luX3NldHRpbmdzLmpzjZTLbsIwEEX3fEXkbitEn6HdoUKlSiwqtbuqCycMIcKxLdtJSRH/Xsa8YseB+m7wcOaOZyJ73Yu2i6Qkeo7W9rfdv7t7GwOMGVXCtRtnHfEC40SzfAafeQEs50A8pDqkHsObExEyJtyaJvUH2uqGHxH4z5wy3cRlwEIFYjqUXAXAn0BsFUr+PQZ7jb52PTUGnZTGCN5PBTfATZ8LVVDLkKtXu5oterCoQF1A5zQFxzS2q4s8OT7EqCaXikJSXk9FJvoJTZeZEiWfddVf1BLU9pMvd8DgKX6ZOHYs1+bNQOEXngxR3aRUoDXs6z5OUEGY0QRYw3dg1xnUMW435NFVrnNzoEc3qCYtaQatKQ1HKBfjW6/WNGNUmzOwMjvi7hblEIzWoFpW43uUAwpZyn98QKlEhhNpoe2ZH1Em6Czn2b70ABXk8LBo2zW9U6P2+GPiXCHhXaFF6PoVXW+HD+oAaMJ3V3uFp4FUFqoRLCwC2fLsM+QcxvgPCe6/ou8L76dn1tv8AVBLAwQUAAIACABYPdF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YPdFKS5yGgHIAAAB8AAAAHAAAAHVuaXZlcnNhbC9sb2NhbF9zZXR0aW5ncy54bWwNzLsKwzAMheE9TyG0p5etQ5wMhW7pUvcBRKwWgy0F2ZT27avt/PBxpuVbC3zYWlYJeD6cEFg2TVneAZ/xNl4QWidJVFQ4oCjCMg9T0Y3Kg3t32GAv9GOLXH10vlN1eVXb1TwhGmVxByOs/vzKnPA4D39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WD3RSkB8N5V2AQAAAQMAACkAAAB1bml2ZXJzYWwvc2tpbl9jdXN0b21pemF0aW9uX3NldHRpbmdzLnhtbI1S22rcMBB971eI/MBKGt0M7oJuDn5JwnYhj8VZq8U0kYul0FL08ZXTLptttzSap5lz5gwzOm36MkX7nPL8NP0Y8jTHDyHnKX5O23cItYf5cV7ulpBCTptT5X6K4/ytj5/mtVarKQ9xHJbRrmjaYtS9PKSkVk7VjBlGkWSeeoWc57ZiDbgGbMUcJbbd/CHxS3cJhxDzZdV2c4b+3dDHFJbcxzF838I5+zV0vsH1MoxT5aWtYGuU49Ti2BqIES65L1QDgECWO+JwkbKRmiCPGcdQjKJAARHOSSMKkZRDzbpGVBXmG4GYZIy6Qj2t3Uhr46gtEhpCdJ3mVWNL1xmJMSKEAHOFC+gMRpUNVUODWg8IDgyIoo0mClBnO9Ox4p0XliNFvcC4MGMA49NxT9u9Ptep+uZ1juf8j+DFL7iIrt7aXDBXe3helkreh6evj0MO6GFIoR/fX9nb3d3tTu/9x/1O9zf9zfXVb4e+uPnIX21b9/+ny38CUEsDBBQAAgAIAFk90UrqScxFASAAAMNDAAAXAAAAdW5pdmVyc2FsL3VuaXZlcnNhbC5wbmfte3lUU9e+P6232laE9va1CmLS1lq1KAhcVDAktV6nWsEBDEpI1Bi5lZIIMUhCBm+10iqYqmDwMaStWpQIKVoMgQxWaiKDxIkEDSRiCJFEEpJ4OElOhl+C4O297/fWe+ut9Xtr/dbij6zk7PPZ32l/p52193ebktfOeDP8zaCgoBnr1/11S1DQa/CgoCm5r0/1j+RYujr9X6+Qt6z9LKi+K2LI//CnrJUbVwYFNbCnu3e95n9+Y/+67eSgoJDWwOcVOeninqCgVenr/7oytQA73Ic7vnhwu9cq+hh3KPrTWyffX404Wfnd73MX1+323L/3XmnPh6Vrjr97/t1fH3yS/jkvYfPWlRenNqTOLtw0r1H2Xk7F0gYKU5rd+Q73cm/2cHyhNnv0GYMlGdk1Wg0c3Guhvo9WdjKf7DNNQzl+687mi/MBI4+PhcwHpdB7KUjnwOZTg2lVr22gHPWLGcTmNM7bi+6UNIEyR/l03mx47dSjq++Jaq/uvNT1lv/9Y+uZqlxKEpLpg7TR/PTt577+aE6H43X/m6sE0hcpboXPnUL9Bl/MPmUus77tH75ldvwu1BLFs+Dz+iJ1c/0j3/dZv7MwLIX6b+T/PGj8eus/5n07m80+dYDYHfaq/6FzF730QENt3J/8v8tbHQuGdqdlBXguKbJuvnezdkyynSfW7qO7lQIJBbiUwjAa51gK5I0KhpnMx304FLWt6gM/5noE+3eHw21X4JLsnXEk9/TmFesPCozBr/jfDTZd1elUktFGHpvxDI9OSQJSExKjsJ4FfX3jjHVdJeywd+yLu7vvpLdR5vXdnhhPLmZHSxxPAEGadDiHFDlNVtjG+0il+LqTNy9up2TkxnS+tuV8UdoLC5MRv1pzPbqYFJTnQMIC2FXvj2d7mWLLwyyuGLYENC0O+wu5orgi7OO4z/deLj3gnOChlMu3+go6Y5xCdlhI6NpWCkqI6DMZVsHaR4TSHfcWLAQmVBTEIqshtjyivam8wZYu/CpzmbQrciGo1qZi551Fb9KcF70ax/8ZY4PkYjdV89x+YMhGT/ZkCutGpdM7EvrKDNrMcUkxdLpoiBdh3/d78beGEwXZd+hgi5aRdGyORrtRn9GkGO4R0LSNu+pbgtsODsNdbfbtXLC4AFKE3taeZPyp0671ifL6PBZ1v/ahm4GowbN826gh1GqTh1qZBkOxQLjA2py4ys/pUEJUIhI22xBCcLe9RUady5TdoKDCWLbh+1TcmmrGoUT00UvkdvLtixTHvkagiRrFzj6YQ+/k/hZeYqcqDCwfuW1JFYr369QbjE2dAKi24AmaQZfBTa2/a08XahGc+CWD5CZ2HyS3NqWOm2kmS6+79MoS3QbZjWlflqzfPKMojBb7PuGrxKxSRMQ77MbQbYVUkUfXbrH3UIkNLBHV7GTUnxYIEZbjRpdz+YeK3MxrRy93Ny8KwTVwwGFQzLpsuiJGKL0OHgbE6nSugg8Vugf2Tgoof8jFD1Ar98H/HvcmHCnAnEGpS6GOyGDQVpDt6NIXCRQ59oi8KoyEtUhoAaj1xJb2HDIKyiG3AKJtTk8/t/Uc5h8r0vkpZyWhbVPpyZ/JO7f7do/SKOoEwp/afyh95W++per4z6r2zVjfveRgOnbo2tF2ei/1RPbldp0BNMElbepbgN0LCDN0GURpFA5sZHVScVEd8tM4A9Lu4AExg0tNzdm/duSEyB9gLEyZPL52TiGMimNyBSY8BuSgOEBuXYcdwfYIn7U+aciDO0UXEMRqNJEDsYGEddRKgNpmSOIYQCr2JNQ2DJrqFZvNK2wFzoLdnod6cp4joYNQpEgCuXI6ZiJmj7PZYWFxv/x+YU1ZMcoUo+whnx5Vc++Hl4yiG9II13e0dn8iyLRkgFePNgLCHbo97TsbkSRqxWaiVIqRyK4G46B1B5cT9SrI7wttW8xzQfEjrmGXkN36QU6ZyZCbB6VpOFA7pNwp0JKqwWapJ6EuOQkbldG6u9u1XPlpOdQG2MuFOTCSL+6W3R8x4GpiC6srTyxCcfkUFI/uVQIqchclj2sCC4tYyEsuB1w/EZJPdPj28lMnCfB9iRmH0ZfRF/rOB68SDiMlVftKjoC14ZVbiBX9l8K5SgKvFwmetuV7aGXarF926IWEv3VAqm+vJYosmCwW0+kAPyBLteJW9XAafOsOuLwBHVQP1pmG57QoStnWHi0v/hMLa36er2gKMQrHGhXyg7812X+BFXqQdeh8mCalvkX60zKOXpLnMZK3MTBCItH+0s392cDMX9QrP9ulvPMe9P6B5LBv8lpac5+mhn0bC0sjfNpOkK9pRmyL4stqKA8/EeDwGA0shAzhL/d/MmWHRortFvil9FxbqFIYckt4cu/lEJIAzfjiS0ZEdw65ApBQxGI8eLbWVAMcJIqf5JaZ0GypGUUKtURzOYxvM1UoEbcWcNuyyI43bxt1iUAD8th47pbXFbOhyHd4P148J4rNSVpztLqidPPTn/1ZJdKs3M8xnO43jXSXQr+gZ2x0MjTSR/JGUR/uJscGBeNNTJDUgp3SaxyRkFnQoTNQOv/BivjLczREkme7QTJqo96ytxn0I+RTIB/KmPIUC1AxdT9SolUKeQMralv2D31qC4qjBwupySZnHTpukOEsvApbASfVkx3lJh2WpYQMF1yIQVqRwrK5fjxFEQn0L8JKYyURs0/Cfi3+XOhbvrR4Tnaf+eNz+nBjLJOwZMcod0oTSz3sYiBD/WRX7ouWKiC00BzeZFsKCqIUajdSQfBtP/JlUr6Gg6tpheplfITPHTas3UtPJ3JMA8PEknyhgl5pylU95mj5hrIOO0a5qYmVbIMAhL1heK52l9DiwaezokxLWzw2v1mpHRYVGXfuCc1M9Xmpt/F18gyuHcDYE9q4DNhcfUye1iTJczYP02BFcDQTV/KIvW+8ouZm6/BT/z04vuFo9bTFU5JlNcWJJolu/52E7vDvd5esM5xR7/0iEegRJssuY840LGy9F35OOQzaIBGrLOYrhiRPK+RTWH5j2oXpFoXhI/Cq7O6BAq0wx8yKtnTkpJSZBiQhdVC7nCPPVMzjDLMrUAJMNWjIIXJw/NjnenIj8kSrockfm8Bow/4k7ipevLvOIGCFbEUqTFcwpBlsagW0nV1mS1DIv7fFmFlLnRRYNqWACuTqba0G+wL0hH8vRf4c/2fzqjsbO0ZO5+6FC84ELws7TNwy9QIFYixoPk74t8LvFX0JhLc6Ikej0pDyoik5MPKMAnBrtUW3pEdPJvP7wc28iSWm0DtvHZCuwmHFAkkJpW/tAOi3a3tzxa/S9uH6g23WGK7W7RywU++jD2nOF8tNikXsq1i9433dLnNcq/0cFjl/2RyFhTZhY57fxvL452naPFoPrayXdnMgai5GzuuLdVyGWkyEyy0PIt15UmdEpd1g+4GwAKvN7wMM5XeJjMLn59K99QbLE9228czfa3SUxy4lPOvg9dUqBWl803DsZ3uLMfx/7+wp/e1jVSY/vGWIN6rUIW4JPJ/X8sbTawYcHreoPiaXdVMd/mcVoUXEEtcubsWvkRm7v2/BVO+KwROILVM7WpUAOWm9+GVgstlUgq7/0/QZ35ng7DYAVApgWYsw2ubCAvVWJe8jMsR4Ri+VEtDNvD9MGeqJjIAP+PGRs+O+2JvaqViMWLoPRn5WdvKUWTreYxUs0OGPSoJLsh0dm3qs7BMRJiz/DL3X+82uofqJjBXqjzNT2TFs7oIkyQT5VbPh85K8/5emL0R37vzxtPGZsrXrZ04spb+TjHppuwI63dY2n7/+XoMyYfM/wMNhcL9Uh5YgP9+nGOthj1g3bymUrfX/et8//1EcMrCMuVod/o8t8BjPabWJ089MKPXE4vNa+AFWQc1jJIMOHV8yNjdo5i56oFgERd0YYxCEOTLW3QY1vT7W9gbtf3uMXdDjD4vZge/rq2f9JwSeSGTyaJazA611yJbVSzzDJNz6LV1fV76RMLs2bkqgIA3JdDqUuxWFEbv8HX5KyKnnLP1Xt8I2V80JEEYsg8F9dpTPDpxdeUqzo+tb47MA3UGh1bFgPVibuCLAlRpQm9cVElAT5ldztPbqGGm5Y8El8fiEGL+5+JPw/3X4l3PguMLhRh6Jaa944QTeYa13RkHnQPYKnM65A5VGyQ8A7b+eYPv90ccEqix0g7EbjWN4kk7BamyNVXwrvY47sdQ75HJR7Of3dFqxRMl7yW5I9iIoyIG92fIxJ90fcPjZWWN+2BXYienGfPV6IMaIlWP+vNwfk+FKUAKKeTOxBf3GFO9AimbkrII+aNyAc90zqZoOjvn544iDeXS3iuVRLUN02hxh+87LL/hcfF+z6+laFA14dlVxxjsS6hsBsqu7xgKmUtdVzA5zeo18r5EW1Lb81Nsfkexv1hVtXvPvCI6oDFZkiz/D57nF3gqps2LZDJOzsBqNGrxiqC40AyBM8QcaYXHMZ4T322bZlmBfcZbx6XqauxTGUaruN+TmwudbgPhxBXOzZHJ3r1Bks/4iYvm2HwhbHfvT7/2Kix08gZLQELpAuEiFE+A4hP1tI9QClpMBg/QcXJQlhfbA1SNH5iddtPALEItYcgUVOPfCNvIqmh6/hi1KWnpiT2XnoSuy6xiU7vEn/EfHMNfqW9o9eze1OU5tjsHvOXrGjbTgQA4a8TNmPtgIi5aGDm1ezJIqnCvoXcC40c0PUMuv+jrlrW/HntsZpWZNxddLJWkr+DsQ7mvDwUWm7mNhs+wQBeo9CMsqKVkINmAZZzuU/Pu01eXPL+4d05GorgqH33ctfRr8DVXfTyPovJ/8Pm9KG/LUnvd7oxXfXpHJe5m+a0Z3ooXX/ulZtZlf2+mZ0yJ5vqBUKnUWMozqetUtaaglbWJJd9M7fxFIf8ptlMxLJLy1XQsTq3EPy3PnWToOXZGUrCB8lRCRmefBT9lA5P5Ijp5rEE8NG4ri8EsASmoZnx2/ydxaWDZhqlnwuPw9ixCLVt0K/zxEujpx1XpZafGZ7vTyDiXvw7hNg6OF/gXYrmfaJBRp0ZSN1Tqv4965nvCZKi2QJpPRZ+iv3AJGO0JfpG5D0zuBelN82LnNr2sDVtiEfVjONTRNPdlT1IZZJsDxle3q3vyS49BbwnbeLNVO4VE5hVXUOtAsZRS3kevMZGlmPdfUa0rbcy+nTHrauWPHXN3CmqnrXsTFiRUxyL2P06cMIOkRknu58I2jJ6P1o6YrxYfCPlLxFpL7PIakn+OD69UDEtWdUzj+3Tg99fKuvDIIQceZSawu/zbl71uap+stX3qJUc6WSv5JT/aSEzO+n7CrGV558vlIO+8A+Eoea7W1+mWo3avYMWWgoT/mfxqq90rG7eMvfc254+zqdLplEmsJz580VvB9yfd06RKZvZFZ+y/ph8/ymFT8Y6/CUpzhCpXr0nimqqHQS8+njpeaQG1Ny5oWKNbsQEntfhioaZ14eukD7HiS8svciP5fgQ/rdJF8UR6QxRrNQks9aikDyJaOZqOlI9OlQYgntsZK/hA9x5Dtxo4TTTE5HLaOaJzYX2OlNNdQzd/lqf9qCpYFZPIjIg/JN0iUKWnjnOp059BJN4L/ORV3r3sFUZ2c9lL2x5LKfxTb64yEtJci/x3Km+AgBKxWuM8K1z4R+lOZ7kqrSdsR+P/O5pEPNGh8XhDnc/Xo9DibeEjaW8U6hO+zMCGc6wKuOd/BLHhQNcGByPDvWYIPZv/aMvT9rEs0X0xYhEoXUShCee6jxNsy8zuZFYz9vXAL0zzTXLt1XH/FqjA4D5QjNfp3v5YCGVJKUm8d+t16a5RUAeRVpc6gCZOjFAQhF/C2xuwXo9hnQQv7alQHlPeQFmXybCBWQJmguNCp5/CRPqcChzOMMEHTMDiN/fVLDlUFel348y2aQUbY8IeHsUdbAk6nas2U5CRKu6DYN3/GsFjFtx6DB1ngQZXAaURLXT+ThrGqFGqFHDd31/n4PzOfvMNtYop6mX0q2oXBU2q+2jwXz6wyGZB5VYC392PFYrbQv8tCt37cm1ZT+6KyVhfFIuvRb0Rld26gVuQuqYuJ0mXKminw7p3UBYf7m7XxqYOqbke5leTbXhz2tmpd+eaRkSvpUpzy2wKHyWNVQnb6Fk29Go4M6aW8pLkCyFH5Q54SNqyEVJHT4xYMeqB1AiJ5gXZfFXpOPfov9T/yw+EgeBMJ2zasqGu+7TV5JCrIDtVSZhf820tfgH1nzeV0xH5S/0pe32B58Qmqfs+aW25JODwu2YyamQcPVVHMBKl/Ml6na2CHwt59KcBaf/pdXv5brgep/bpqZYw0Obs3QymI56+M0eZVoTcGVGqS1BWKE2NX6cNDVYoSjHawytDAZA5Eqbbzf8HMxWu4ch5zEF+toDGFi4anLPiDdv4NRIr4CSnzTMN+uCO2i/A8Q0/LDu5c3uRjtkXORYe5lJHzyFJIwcKoFJCKEvdhvcnAtM/i7SsoDi4SSoNLhMPNDJlMhOJYLApyOvy+1/14c+4f3PztAsR/Ix5ikK+C+tTxQL+fiIR5z0Vf1y3EmV4KqrTelfYExw1ke/4Ak7htHVjP62whvcTwTy9+5jMBHhrufjyt4+6rBb/qAx3Uyx74kXzt+tr/Z52ePyTpXqeBr/GYD+LEujmWplF/2yNhtrWabs7Eie7ae/hcgZORhpRUjN6YHo2RJtGT5ZrovpvjdA1KubyGy3TREB3l7zkpsltF26vlG4/e8LjCpkiBOlKmz/XLfC7dBuCqVEypUBG/z2yRDpHLYGvG1SfzXvzPbVoZRQJHYxafy5h6bTl99S7iwWdXAK9HghptYItzKwBTt3d57ld3OnQD1xrWyDwuLtRr0ByQmrx5fQx6LxdiesRZ1dRB46WaapoOaR8d8UD4GrIZ3Tw8IemPIluMbrvE4/olOD/sYR5VJvGknTRdCc4VPsshFapnT9nNFGu4JrpxK7dZslEmRWA1XKiNwEOsIZ6W3xoGV5LKYqI5dQZ/6WwgZaJIdqjUVCfvwNdZY6bsZYqr8cSr1TqshqM2uCB8RKFPCEb25U9oafLvvVvj7xGWd6wTyFpEV0jw1+Oe6xOpFerL6Fd/LuaEaWNFwxYFg/DRF4H//8q0NZj5ggz9aPYddcf3AtaGAqJgqoLiEWUqpDTzQjbFUQBR0JCn2m4iW/6go381Wm3HbhQfCOuOXTKoKlI+PiMoSrMockYFPABCJF8eXUmKXoWXiYH2W/F5ZhWOjeuT00QilBR5oIcJN7hdvVAZsWUiILqtMbpMgN1xmZSGjHgNjP2VUJChV5nePQ4J9mct6cU5mwRMLvove59jhg9rGvKqEArEYH9QudZQdkJIJyVp+skoJVP6H6nmzjhsevfIwtZ+1/ZjzqVGunq/Boa9JnktUZocpolNhUlQ/FRM65MGa25SV/NGonSqWNyrQi4YpFFF+Ck7q03hn9ljzHiDN8LuDilqL4XaILt7VL581PvPxpAOJ67aPvVKMPmk9auSki9nnBB+Bf9wq+w6pcVTdhyCyCyTAQELOQZZ4kIGvSrGMCho9zxTxAsUkK1SCdjzk+SiTPCsoQGFPXqvFUpYxK3AXEPON8WcEKOqyNJ7ORM1PdSThfyc5q6d3BxOwifhk/BJ+CR8Ej4Jn4RPwifhk/BJ+CR8Ej4Jn4RPwifhk/BJ+CR8Ej4Jn4RPwifhk/D/r+AGmU4nkHqGVYbX1tOyE+b+YZgjdet5FpYP4iuC/+NxX13g7GV3JF9kc/W+vx6tyvqs66gxcFUxaG8z/8U55MfY/+rc8f/44LL194NSqC8y8PsQ8b97yvm/5GbOprsHl0mpwFAKy2VcBXfd6S7UQhpewEAHk6vR1bjqrGoSkBtAf8phxPFGa7fmVTgG5qOo5xZHqm7nKId5EHKeQDjAzNdZrRc42GaaqkWThnzY8olimaLFVTDGZyVDH4n7svAk9trlXhywvAVTk13TQUYZYkhGv9nlKK/V9oaGQtV0y+0/IK3fpWB4USueB05Xo32BO5BnQJ8e59V3k7yDJCz0dC3KdaZDWBk4Glui8GQh7WeXZV7zCQdoEKHFfbbOxPCYcKz7BJPH4BXCoBX3rLPAZg2kASWn4YbDj3yWFPmuZ923/XL1vku9m6EaaXJ3WdzJznS/WM3Dnnb5Hc+rktlsNvsRD8ZBWIw66lthucynRcyntDuXolDPH2xNEesZYVF2b3CmdS7KNldFCuXLCQNk7t0Yrp3rPMul4g91Xhd4Fz2RM5/JT4TIhZmawWtCTfMiVnTsU/0VwOS5Vma0rJPjK5uxSGUvyxtlsHnyM6M8x4Z6Behlfn8cWTLwWowCYf/CqeWF1tJEmZSKaWXsC/bVSL8j8uYDFy8iq6Gyho/nbtLs7bxUf7Vjf9qMVdQLaqRjQNIlRMEwSAv0PQftIezv5IdOaw6+7bzazo+bxUddjcfWm/SWVtq8r2QiT9qxsRPuIeUdDdK5IDTLOUvJT8mMhttdEP2S1boUG8O4NCbP9YXOEyKjdOuKVLaAR7z/AXwrUAC2Ogq4SkFN9Yr39ooeTTuPF9msowOKgRFF1NxMDezEDSdAS9s99Ua8l/B7huo7APygVdPPm2WHtrKuyb0nei34AZWzkMY31b2dx8IJ1AU3n8/D9gX716VmIOujbb6SRxdonX7FQ5ykZ/Vc39/o9E+zX6+NUuvLCFCk4pMwkZJnahIZFcQSdtEqDJOx/PHNZu8V89Vmr1gmxrPWwp7HdIk14mrt4YsSWPSPtK8CEXCEnp0HKqiI1CRzffNGDh2iAOXLCBOk55xAtQQnC3tHClpqUS1FCchtIFwmt6exZ/jncu542OLUWnlfmmDoeVsK8wq9t2IJEvlD/J/SOIud2x7hVW0j5dxGtOcyKipSmygOlUAKeiekEmyTe+PgB4Ve1zV9OoodY8kAGytdZ9k13hOIp/jKwqSxoKw0OA3caF/LrxlAT4txaZ9k5JvoUjajvmgpEpZvJoT+5CqAPUjQ4Y/eBOI+DCXc2eG7I89b/mZumBORdSSDtdR5NX0KXiZ2C/dEYKdYw+fa80sOQDl5KOgi5zeS9HZ/UFOLSnsSoha7xaI2sjBbp8tCQQ9tnpquI8YGf/b44f6GaPGBSN+1lalsqX+JF8OzkYNGq2KX3zZhecqL5M5+gSjKpK4L7TN5n55WUCR1CcqepqiOx4KoDt4MFQSy9u+dcdpEg7h94W/avaKk+Gd6hZjGCqwzUvUDtYucEH8IedFospZH7Atc8L3L9+At7BfMtzLf2w1oz3M2JXnrm2/PQ9xSsP6CfHUmmpG0DenuD8WJbe2RfJZeCmB6tNtq5VP9yS7KGfZtN4uN/RyIyO/OidIzWd5z1rebmoym3ITufmBUUPaCdOtMqeOmTbo6+hIN5jcsp1SxEkAkx7ygHlWzg4MmRXbj/T7+aZHaoaoLTVPg0X2Dp2wJF6vlC2VrHz+p5cv1qSabMefCmAs93eQ5+PTCC9S9WkPuMav1CMtVw2qmjT7M4vs+OJGp4XTUqoNIaf9K3ihdFV33QohtSeytxexvgo+HhXGZriEeKPV50HDH9WmagSQLVdGd4nmQkomTv/4GuO1fqQSuBehZx7FbAERA74Xcw0Zq5W46YiRwwhWNgq6iCpOWeM0Wr3kz3HlrbT3/tGlwaTfjFR/PRcMkUwrEnglFRnrJijLfYtr6bntPmkB4nh7yQp1PsQ8dXQclVyMiIoVE4ta+mSNSvw3aA/6ikhp9As8VAAKubUla6idywHmnCJnqBZ9eSFXs8ltki60Brej3l8GKQHp2qS/xTlpLuY7vuE2ucyjXOV7gxLD+bfs01sg0lRaryJVaZ0s3M8W9fwWAgs4ilLufh8ZS9U9V3gZwLdDjZ3BHX6F1D3a3aIB6m3S9P4xDAvb7np0ALwQizDcdTW2oj05zrQXLowa701nWmazcxVKkyI1mAWg+08lhCSMETVDtbyXLeBIs8ScXDTGv6NHxaEk6Nt/4xUXYbD+HRIb1OG6Rr+L5n2vlWr8djkTT+6frdVzdjyXs0FWA9RnTv7ouVxoa+sUhZ7nlpDCeTeJJpD4cYvscbKmehgivbXhJXzQeTuoalGfIJt3QksYW+8NpWAf3FTh7DLFIYjXNeGlZybHNJWm5BWK45y58MV/ehy7JEW0HgLx3ulW6eakv8s1IZ5yi1Jfz6BKt158Gk52qOguorpup08kcy7fGX7Pu7VZ1bEzFsf1RE1gKzI1ABFu5vvSx3FbDp+sj9TrNEWvuVoaawpTp+tMpDjKcoQbO1YWrC64aTfqPiboi62DMi4Da0Kb47LJ3duMGoNxv4sxqltdpiyG1O5qc16chN3kPx7G8BpZXtqkMB8dWs/YPBu7DVExdDJvT3SOrSMNFLzvJDd3M2JhPu8NdGWhHQN0p3+2MJI1flqIun0xidRTM5u9sPkLGvgs4FSwv7W8JETMt+vks23w+0weypBHXmtReF9/nWrxqNmmUjALJer+CGNeFp0ILYs2YN+z/0lnfY5Si4X9lanYDLyr24VvyLUlKT/NL+jPVOPdNnIimKNRsPVFchlkmuGSe7kA5E97mLC8mc+egDge6JLNqHvYAuetMt/h+5pObSf66StIVfZnf0jbf7O81cPWsUR3f3c4vxetsJ9n0AVfii1gI9DNxA9/EZFY8FGZsMyRzIOHvxwuJCKTsAva3A2+A9tqLxd85nWxn/n1RUgSM5VGxPC71ZvLZ/kALduhpTyexmZBULBd9B4XDawrMQkO9vzMBM5OAB1tJp0D9FePSsZ7OF/uf9HK/v+Nv0MD26WMX5MzofPl8bOFwo+2zsc4QKuuzfhc4iKv/Zuw9GNmiewftQ/GZY0Sa95C+UOnwrsANO9uxMYShvauJhqd/ofV5QT6WAXTb1oyNy/egOyUOVmamB+W+f/Zt2rs/ZQSG169O/mv9Zzu//j9QSwMEFAACAAgAWT3RSmhI0J1QAAAAbAAAABsAAAB1bml2ZXJzYWwvdW5pdmVyc2FsLnBuZy54bWyzsa/IzVEoSy0qzszPs1Uy1DNQsrfj5bIpKEoty0wtV6iwVTKyNNAzgAAlhUpbJTMjBLc8M6UkA6jNwMASIZiRmpmeUWKrZG5qDhfUBxoKAFBLAQIAABQAAgAIAFg90Uo3jRRghAQAAAwRAAAdAAAAAAAAAAEAAAAAAAAAAAB1bml2ZXJzYWwvY29tbW9uX21lc3NhZ2VzLmxuZ1BLAQIAABQAAgAIAFg90UoGWUJxJAQAAKARAAAnAAAAAAAAAAEAAAAAAL8EAAB1bml2ZXJzYWwvZmxhc2hfcHVibGlzaGluZ19zZXR0aW5ncy54bWxQSwECAAAUAAIACABYPdFKPwyEurYCAABWCgAAIQAAAAAAAAABAAAAAAAoCQAAdW5pdmVyc2FsL2ZsYXNoX3NraW5fc2V0dGluZ3MueG1sUEsBAgAAFAACAAgAWD3RSi3Zc+X3AwAAsRAAACYAAAAAAAAAAQAAAAAAHQwAAHVuaXZlcnNhbC9odG1sX3B1Ymxpc2hpbmdfc2V0dGluZ3MueG1sUEsBAgAAFAACAAgAWD3RSo1yq4qEAQAAAQYAAB8AAAAAAAAAAQAAAAAAWBAAAHVuaXZlcnNhbC9odG1sX3NraW5fc2V0dGluZ3MuanNQSwECAAAUAAIACABYPdFKPTwv0cEAAADlAQAAGgAAAAAAAAABAAAAAAAZEgAAdW5pdmVyc2FsL2kxOG5fcHJlc2V0cy54bWxQSwECAAAUAAIACABYPdFKS5yGgHIAAAB8AAAAHAAAAAAAAAABAAAAAAASEwAAdW5pdmVyc2FsL2xvY2FsX3NldHRpbmdzLnhtbFBLAQIAABQAAgAIAESUV0cjtE77+wIAALAIAAAUAAAAAAAAAAEAAAAAAL4TAAB1bml2ZXJzYWwvcGxheWVyLnhtbFBLAQIAABQAAgAIAFg90UpAfDeVdgEAAAEDAAApAAAAAAAAAAEAAAAAAOsWAAB1bml2ZXJzYWwvc2tpbl9jdXN0b21pemF0aW9uX3NldHRpbmdzLnhtbFBLAQIAABQAAgAIAFk90UrqScxFASAAAMNDAAAXAAAAAAAAAAAAAAAAAKgYAAB1bml2ZXJzYWwvdW5pdmVyc2FsLnBuZ1BLAQIAABQAAgAIAFk90UpoSNCdUAAAAGwAAAAbAAAAAAAAAAEAAAAAAN44AAB1bml2ZXJzYWwvdW5pdmVyc2FsLnBuZy54bWxQSwUGAAAAAAsACwBJAwAAZzkAAAAA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544</Words>
  <Application>Microsoft Office PowerPoint</Application>
  <PresentationFormat>Widescreen</PresentationFormat>
  <Paragraphs>166</Paragraphs>
  <Slides>19</Slides>
  <Notes>14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印品黑体</vt:lpstr>
      <vt:lpstr>Office 主题​​</vt:lpstr>
      <vt:lpstr>1_Office 主题​​</vt:lpstr>
      <vt:lpstr>2_Office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Whishile.King&amp;Ethan</dc:creator>
  <cp:lastModifiedBy>Maytinh</cp:lastModifiedBy>
  <cp:revision>79</cp:revision>
  <dcterms:created xsi:type="dcterms:W3CDTF">2017-07-07T01:09:25Z</dcterms:created>
  <dcterms:modified xsi:type="dcterms:W3CDTF">2021-10-26T07:50:14Z</dcterms:modified>
</cp:coreProperties>
</file>